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6" r:id="rId1"/>
  </p:sldMasterIdLst>
  <p:notesMasterIdLst>
    <p:notesMasterId r:id="rId55"/>
  </p:notesMasterIdLst>
  <p:handoutMasterIdLst>
    <p:handoutMasterId r:id="rId56"/>
  </p:handoutMasterIdLst>
  <p:sldIdLst>
    <p:sldId id="334" r:id="rId2"/>
    <p:sldId id="416" r:id="rId3"/>
    <p:sldId id="446" r:id="rId4"/>
    <p:sldId id="448" r:id="rId5"/>
    <p:sldId id="449" r:id="rId6"/>
    <p:sldId id="450" r:id="rId7"/>
    <p:sldId id="451" r:id="rId8"/>
    <p:sldId id="452" r:id="rId9"/>
    <p:sldId id="456" r:id="rId10"/>
    <p:sldId id="457" r:id="rId11"/>
    <p:sldId id="458" r:id="rId12"/>
    <p:sldId id="454" r:id="rId13"/>
    <p:sldId id="455" r:id="rId14"/>
    <p:sldId id="447" r:id="rId15"/>
    <p:sldId id="459" r:id="rId16"/>
    <p:sldId id="432" r:id="rId17"/>
    <p:sldId id="433" r:id="rId18"/>
    <p:sldId id="434" r:id="rId19"/>
    <p:sldId id="435" r:id="rId20"/>
    <p:sldId id="437" r:id="rId21"/>
    <p:sldId id="438" r:id="rId22"/>
    <p:sldId id="428" r:id="rId23"/>
    <p:sldId id="429" r:id="rId24"/>
    <p:sldId id="430" r:id="rId25"/>
    <p:sldId id="431" r:id="rId26"/>
    <p:sldId id="442" r:id="rId27"/>
    <p:sldId id="443" r:id="rId28"/>
    <p:sldId id="445" r:id="rId29"/>
    <p:sldId id="444" r:id="rId30"/>
    <p:sldId id="419" r:id="rId31"/>
    <p:sldId id="420" r:id="rId32"/>
    <p:sldId id="439" r:id="rId33"/>
    <p:sldId id="421" r:id="rId34"/>
    <p:sldId id="440" r:id="rId35"/>
    <p:sldId id="424" r:id="rId36"/>
    <p:sldId id="463" r:id="rId37"/>
    <p:sldId id="422" r:id="rId38"/>
    <p:sldId id="427" r:id="rId39"/>
    <p:sldId id="425" r:id="rId40"/>
    <p:sldId id="426" r:id="rId41"/>
    <p:sldId id="464" r:id="rId42"/>
    <p:sldId id="465" r:id="rId43"/>
    <p:sldId id="466" r:id="rId44"/>
    <p:sldId id="467" r:id="rId45"/>
    <p:sldId id="468" r:id="rId46"/>
    <p:sldId id="469" r:id="rId47"/>
    <p:sldId id="470" r:id="rId48"/>
    <p:sldId id="471" r:id="rId49"/>
    <p:sldId id="462" r:id="rId50"/>
    <p:sldId id="460" r:id="rId51"/>
    <p:sldId id="461" r:id="rId52"/>
    <p:sldId id="417" r:id="rId53"/>
    <p:sldId id="418" r:id="rId54"/>
  </p:sldIdLst>
  <p:sldSz cx="9906000" cy="6858000" type="A4"/>
  <p:notesSz cx="6854825" cy="9750425"/>
  <p:custDataLst>
    <p:tags r:id="rId57"/>
  </p:custDataLst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Berlin Sans FB" panose="020E0602020502020306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Berlin Sans FB" panose="020E0602020502020306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Berlin Sans FB" panose="020E0602020502020306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Berlin Sans FB" panose="020E0602020502020306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Berlin Sans FB" panose="020E0602020502020306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Berlin Sans FB" panose="020E0602020502020306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Berlin Sans FB" panose="020E0602020502020306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Berlin Sans FB" panose="020E0602020502020306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Berlin Sans FB" panose="020E0602020502020306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71">
          <p15:clr>
            <a:srgbClr val="A4A3A4"/>
          </p15:clr>
        </p15:guide>
        <p15:guide id="2" pos="2159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FF33"/>
    <a:srgbClr val="3366CC"/>
    <a:srgbClr val="FFEBAB"/>
    <a:srgbClr val="FFC000"/>
    <a:srgbClr val="2A82DA"/>
    <a:srgbClr val="009900"/>
    <a:srgbClr val="99CCFF"/>
    <a:srgbClr val="99FF33"/>
    <a:srgbClr val="B9C54A"/>
    <a:srgbClr val="33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638B1855-1B75-4FBE-930C-398BA8C253C6}" styleName="Designformatvorlage 2 - Akz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95" autoAdjust="0"/>
    <p:restoredTop sz="95311" autoAdjust="0"/>
  </p:normalViewPr>
  <p:slideViewPr>
    <p:cSldViewPr snapToGrid="0" showGuides="1">
      <p:cViewPr varScale="1">
        <p:scale>
          <a:sx n="82" d="100"/>
          <a:sy n="82" d="100"/>
        </p:scale>
        <p:origin x="1435" y="101"/>
      </p:cViewPr>
      <p:guideLst>
        <p:guide orient="horz" pos="2160"/>
        <p:guide pos="3120"/>
      </p:guideLst>
    </p:cSldViewPr>
  </p:slideViewPr>
  <p:outlineViewPr>
    <p:cViewPr>
      <p:scale>
        <a:sx n="33" d="100"/>
        <a:sy n="33" d="100"/>
      </p:scale>
      <p:origin x="0" y="-9816"/>
    </p:cViewPr>
    <p:sldLst>
      <p:sld r:id="rId1" collapse="1"/>
    </p:sldLst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howGuides="1">
      <p:cViewPr varScale="1">
        <p:scale>
          <a:sx n="98" d="100"/>
          <a:sy n="98" d="100"/>
        </p:scale>
        <p:origin x="-3648" y="-114"/>
      </p:cViewPr>
      <p:guideLst>
        <p:guide orient="horz" pos="3071"/>
        <p:guide pos="2159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gs" Target="tags/tag1.xml"/><Relationship Id="rId61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1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:a16="http://schemas.microsoft.com/office/drawing/2014/main" id="{8EC6B121-C0D5-4778-A9EE-DE2CC7C3AF3C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87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CC359449-3331-4CFA-A1D9-B1BABE4C076C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1438" y="0"/>
            <a:ext cx="2971800" cy="487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148" name="Rectangle 4">
            <a:extLst>
              <a:ext uri="{FF2B5EF4-FFF2-40B4-BE49-F238E27FC236}">
                <a16:creationId xmlns:a16="http://schemas.microsoft.com/office/drawing/2014/main" id="{FBEA382A-8099-4512-9523-89F008C8C952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261475"/>
            <a:ext cx="2971800" cy="487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149" name="Rectangle 5">
            <a:extLst>
              <a:ext uri="{FF2B5EF4-FFF2-40B4-BE49-F238E27FC236}">
                <a16:creationId xmlns:a16="http://schemas.microsoft.com/office/drawing/2014/main" id="{92A9AF65-61B5-4FC6-966A-9361E4B84242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1438" y="9261475"/>
            <a:ext cx="2971800" cy="487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ACDEB005-AFEA-425B-B2D4-ACBF375704D7}" type="slidenum">
              <a:rPr lang="de-DE" altLang="de-DE"/>
              <a:pPr>
                <a:defRPr/>
              </a:pPr>
              <a:t>‹Nr.›</a:t>
            </a:fld>
            <a:endParaRPr lang="de-DE" alt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svg>
</file>

<file path=ppt/media/image44.png>
</file>

<file path=ppt/media/image45.svg>
</file>

<file path=ppt/media/image46.png>
</file>

<file path=ppt/media/image47.svg>
</file>

<file path=ppt/media/image48.png>
</file>

<file path=ppt/media/image49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4">
            <a:extLst>
              <a:ext uri="{FF2B5EF4-FFF2-40B4-BE49-F238E27FC236}">
                <a16:creationId xmlns:a16="http://schemas.microsoft.com/office/drawing/2014/main" id="{DAFD877F-1933-408A-B5D8-8D5865D5A6A9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77825" y="344488"/>
            <a:ext cx="6099175" cy="422433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43013" name="Rectangle 5">
            <a:extLst>
              <a:ext uri="{FF2B5EF4-FFF2-40B4-BE49-F238E27FC236}">
                <a16:creationId xmlns:a16="http://schemas.microsoft.com/office/drawing/2014/main" id="{F035D1DD-B845-4C52-9D1B-B602D1279D00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549275" y="4875213"/>
            <a:ext cx="5756275" cy="4144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noProof="0"/>
              <a:t>Textmasterformate durch Klicken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43014" name="Rectangle 6">
            <a:extLst>
              <a:ext uri="{FF2B5EF4-FFF2-40B4-BE49-F238E27FC236}">
                <a16:creationId xmlns:a16="http://schemas.microsoft.com/office/drawing/2014/main" id="{974273AC-6F4F-4EED-92DB-5E31742313D1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411288" y="9177338"/>
            <a:ext cx="4894262" cy="3444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90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43015" name="Rectangle 7">
            <a:extLst>
              <a:ext uri="{FF2B5EF4-FFF2-40B4-BE49-F238E27FC236}">
                <a16:creationId xmlns:a16="http://schemas.microsoft.com/office/drawing/2014/main" id="{12C2FE72-EF67-4769-BDE2-738D1DDCAD3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49275" y="9175750"/>
            <a:ext cx="862013" cy="344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9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F9A2C750-0FF8-491E-9707-9242F3B82426}" type="slidenum">
              <a:rPr lang="de-DE" altLang="de-DE"/>
              <a:pPr>
                <a:defRPr/>
              </a:pPr>
              <a:t>‹Nr.›</a:t>
            </a:fld>
            <a:endParaRPr lang="de-DE" alt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185738" indent="-184150" algn="l" rtl="0" eaLnBrk="0" fontAlgn="base" hangingPunct="0">
      <a:spcBef>
        <a:spcPct val="30000"/>
      </a:spcBef>
      <a:spcAft>
        <a:spcPct val="0"/>
      </a:spcAft>
      <a:buFont typeface="Wingdings" panose="05000000000000000000" pitchFamily="2" charset="2"/>
      <a:buChar char="§"/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347663" indent="-160338" algn="l" rtl="0" eaLnBrk="0" fontAlgn="base" hangingPunct="0">
      <a:spcBef>
        <a:spcPct val="30000"/>
      </a:spcBef>
      <a:spcAft>
        <a:spcPct val="0"/>
      </a:spcAft>
      <a:buFont typeface="Arial" panose="020B0604020202020204" pitchFamily="34" charset="0"/>
      <a:buChar char="­"/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544513" indent="-195263" algn="l" rtl="0" eaLnBrk="0" fontAlgn="base" hangingPunct="0">
      <a:spcBef>
        <a:spcPct val="30000"/>
      </a:spcBef>
      <a:spcAft>
        <a:spcPct val="0"/>
      </a:spcAft>
      <a:buFont typeface="Wingdings" panose="05000000000000000000" pitchFamily="2" charset="2"/>
      <a:buChar char="§"/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706438" indent="-160338" algn="l" rtl="0" eaLnBrk="0" fontAlgn="base" hangingPunct="0">
      <a:spcBef>
        <a:spcPct val="30000"/>
      </a:spcBef>
      <a:spcAft>
        <a:spcPct val="0"/>
      </a:spcAft>
      <a:buFont typeface="Arial" panose="020B0604020202020204" pitchFamily="34" charset="0"/>
      <a:buChar char="­"/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>
            <a:extLst>
              <a:ext uri="{FF2B5EF4-FFF2-40B4-BE49-F238E27FC236}">
                <a16:creationId xmlns:a16="http://schemas.microsoft.com/office/drawing/2014/main" id="{61A25BEF-1AE0-463F-B76D-61849E7A042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FBD82212-5331-4033-84F6-3135AD4E5356}" type="slidenum">
              <a:rPr lang="de-DE" altLang="de-DE" sz="900" smtClean="0"/>
              <a:pPr>
                <a:spcBef>
                  <a:spcPct val="0"/>
                </a:spcBef>
              </a:pPr>
              <a:t>1</a:t>
            </a:fld>
            <a:endParaRPr lang="de-DE" altLang="de-DE" sz="900"/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id="{8556353B-1EBB-4A51-AF0B-2E803DD6F0F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0534FC0F-37A0-4852-89D3-93A69EBB46E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289CE7D5-45F8-4A96-980F-E52FFABD395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746C95F-06E2-4100-B4D4-F40392AECECB}" type="slidenum">
              <a:rPr lang="de-DE" altLang="de-DE" sz="900" smtClean="0"/>
              <a:pPr>
                <a:spcBef>
                  <a:spcPct val="0"/>
                </a:spcBef>
              </a:pPr>
              <a:t>10</a:t>
            </a:fld>
            <a:endParaRPr lang="de-DE" altLang="de-DE" sz="900"/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F38B9652-611E-45A4-8671-C27900BB524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6D5D711D-03B1-4714-BC0F-93ED11F7B47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84374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289CE7D5-45F8-4A96-980F-E52FFABD395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746C95F-06E2-4100-B4D4-F40392AECECB}" type="slidenum">
              <a:rPr lang="de-DE" altLang="de-DE" sz="900" smtClean="0"/>
              <a:pPr>
                <a:spcBef>
                  <a:spcPct val="0"/>
                </a:spcBef>
              </a:pPr>
              <a:t>11</a:t>
            </a:fld>
            <a:endParaRPr lang="de-DE" altLang="de-DE" sz="900"/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F38B9652-611E-45A4-8671-C27900BB524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6D5D711D-03B1-4714-BC0F-93ED11F7B47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11445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289CE7D5-45F8-4A96-980F-E52FFABD395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746C95F-06E2-4100-B4D4-F40392AECECB}" type="slidenum">
              <a:rPr lang="de-DE" altLang="de-DE" sz="900" smtClean="0"/>
              <a:pPr>
                <a:spcBef>
                  <a:spcPct val="0"/>
                </a:spcBef>
              </a:pPr>
              <a:t>12</a:t>
            </a:fld>
            <a:endParaRPr lang="de-DE" altLang="de-DE" sz="900"/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F38B9652-611E-45A4-8671-C27900BB524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6D5D711D-03B1-4714-BC0F-93ED11F7B47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33187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289CE7D5-45F8-4A96-980F-E52FFABD395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746C95F-06E2-4100-B4D4-F40392AECECB}" type="slidenum">
              <a:rPr lang="de-DE" altLang="de-DE" sz="900" smtClean="0"/>
              <a:pPr>
                <a:spcBef>
                  <a:spcPct val="0"/>
                </a:spcBef>
              </a:pPr>
              <a:t>13</a:t>
            </a:fld>
            <a:endParaRPr lang="de-DE" altLang="de-DE" sz="900"/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F38B9652-611E-45A4-8671-C27900BB524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6D5D711D-03B1-4714-BC0F-93ED11F7B47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72120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289CE7D5-45F8-4A96-980F-E52FFABD395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746C95F-06E2-4100-B4D4-F40392AECECB}" type="slidenum">
              <a:rPr lang="de-DE" altLang="de-DE" sz="900" smtClean="0"/>
              <a:pPr>
                <a:spcBef>
                  <a:spcPct val="0"/>
                </a:spcBef>
              </a:pPr>
              <a:t>14</a:t>
            </a:fld>
            <a:endParaRPr lang="de-DE" altLang="de-DE" sz="900"/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F38B9652-611E-45A4-8671-C27900BB524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6D5D711D-03B1-4714-BC0F-93ED11F7B47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39017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7">
            <a:extLst>
              <a:ext uri="{FF2B5EF4-FFF2-40B4-BE49-F238E27FC236}">
                <a16:creationId xmlns:a16="http://schemas.microsoft.com/office/drawing/2014/main" id="{2413411D-8B52-43E2-B5D1-65C14D23E96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0E1925E4-B721-47F4-9ECC-81314A26878A}" type="slidenum">
              <a:rPr lang="de-DE" altLang="de-DE" sz="900" smtClean="0"/>
              <a:pPr>
                <a:spcBef>
                  <a:spcPct val="0"/>
                </a:spcBef>
              </a:pPr>
              <a:t>15</a:t>
            </a:fld>
            <a:endParaRPr lang="de-DE" altLang="de-DE" sz="900"/>
          </a:p>
        </p:txBody>
      </p:sp>
      <p:sp>
        <p:nvSpPr>
          <p:cNvPr id="10243" name="Rectangle 2">
            <a:extLst>
              <a:ext uri="{FF2B5EF4-FFF2-40B4-BE49-F238E27FC236}">
                <a16:creationId xmlns:a16="http://schemas.microsoft.com/office/drawing/2014/main" id="{87D7C020-58ED-4203-B286-F2C442998DF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4" name="Rectangle 3">
            <a:extLst>
              <a:ext uri="{FF2B5EF4-FFF2-40B4-BE49-F238E27FC236}">
                <a16:creationId xmlns:a16="http://schemas.microsoft.com/office/drawing/2014/main" id="{14E29C62-623B-4BA7-BFB1-A33C08F1FE8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34071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7">
            <a:extLst>
              <a:ext uri="{FF2B5EF4-FFF2-40B4-BE49-F238E27FC236}">
                <a16:creationId xmlns:a16="http://schemas.microsoft.com/office/drawing/2014/main" id="{D077AA0B-9000-4B90-B740-F57CE087BFF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2E7D37A9-DB8F-47A6-9D0C-47F2925F2076}" type="slidenum">
              <a:rPr lang="de-DE" altLang="de-DE" sz="900" smtClean="0"/>
              <a:pPr>
                <a:spcBef>
                  <a:spcPct val="0"/>
                </a:spcBef>
              </a:pPr>
              <a:t>16</a:t>
            </a:fld>
            <a:endParaRPr lang="de-DE" altLang="de-DE" sz="900"/>
          </a:p>
        </p:txBody>
      </p:sp>
      <p:sp>
        <p:nvSpPr>
          <p:cNvPr id="34819" name="Rectangle 2">
            <a:extLst>
              <a:ext uri="{FF2B5EF4-FFF2-40B4-BE49-F238E27FC236}">
                <a16:creationId xmlns:a16="http://schemas.microsoft.com/office/drawing/2014/main" id="{15265197-67CD-4C4E-B29D-8E825C1A8CA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20" name="Rectangle 3">
            <a:extLst>
              <a:ext uri="{FF2B5EF4-FFF2-40B4-BE49-F238E27FC236}">
                <a16:creationId xmlns:a16="http://schemas.microsoft.com/office/drawing/2014/main" id="{F6961B21-3BC8-4113-983C-93951F41ACA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240569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>
            <a:extLst>
              <a:ext uri="{FF2B5EF4-FFF2-40B4-BE49-F238E27FC236}">
                <a16:creationId xmlns:a16="http://schemas.microsoft.com/office/drawing/2014/main" id="{14D6EB5E-6E56-436D-838A-FB1390C9618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543E181E-FF63-4691-8C7A-B3F703DBDE17}" type="slidenum">
              <a:rPr lang="de-DE" altLang="de-DE" sz="900" smtClean="0"/>
              <a:pPr>
                <a:spcBef>
                  <a:spcPct val="0"/>
                </a:spcBef>
              </a:pPr>
              <a:t>17</a:t>
            </a:fld>
            <a:endParaRPr lang="de-DE" altLang="de-DE" sz="900"/>
          </a:p>
        </p:txBody>
      </p:sp>
      <p:sp>
        <p:nvSpPr>
          <p:cNvPr id="36867" name="Rectangle 2">
            <a:extLst>
              <a:ext uri="{FF2B5EF4-FFF2-40B4-BE49-F238E27FC236}">
                <a16:creationId xmlns:a16="http://schemas.microsoft.com/office/drawing/2014/main" id="{3A68AEEA-21EF-41F0-AF5B-3852D5F526E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8" name="Rectangle 3">
            <a:extLst>
              <a:ext uri="{FF2B5EF4-FFF2-40B4-BE49-F238E27FC236}">
                <a16:creationId xmlns:a16="http://schemas.microsoft.com/office/drawing/2014/main" id="{E1849C5F-2228-4EE7-8464-025BC24ADAB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696100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>
            <a:extLst>
              <a:ext uri="{FF2B5EF4-FFF2-40B4-BE49-F238E27FC236}">
                <a16:creationId xmlns:a16="http://schemas.microsoft.com/office/drawing/2014/main" id="{F6BCE5D4-74ED-4CEA-8FCB-EEC838595AD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9B65CC69-AD18-4115-8354-83DBAFFCBE72}" type="slidenum">
              <a:rPr lang="de-DE" altLang="de-DE" sz="900" smtClean="0"/>
              <a:pPr>
                <a:spcBef>
                  <a:spcPct val="0"/>
                </a:spcBef>
              </a:pPr>
              <a:t>18</a:t>
            </a:fld>
            <a:endParaRPr lang="de-DE" altLang="de-DE" sz="900"/>
          </a:p>
        </p:txBody>
      </p:sp>
      <p:sp>
        <p:nvSpPr>
          <p:cNvPr id="38915" name="Rectangle 2">
            <a:extLst>
              <a:ext uri="{FF2B5EF4-FFF2-40B4-BE49-F238E27FC236}">
                <a16:creationId xmlns:a16="http://schemas.microsoft.com/office/drawing/2014/main" id="{D9046BDB-0F2F-496E-924F-1F67C9A67E7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8916" name="Rectangle 3">
            <a:extLst>
              <a:ext uri="{FF2B5EF4-FFF2-40B4-BE49-F238E27FC236}">
                <a16:creationId xmlns:a16="http://schemas.microsoft.com/office/drawing/2014/main" id="{014523C7-84D2-4425-8CD7-1595E0FB596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770076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7">
            <a:extLst>
              <a:ext uri="{FF2B5EF4-FFF2-40B4-BE49-F238E27FC236}">
                <a16:creationId xmlns:a16="http://schemas.microsoft.com/office/drawing/2014/main" id="{51EB866B-532E-49DE-BBA2-FFC6F71759E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DE9A1799-8419-4F70-AA46-76541446E6FB}" type="slidenum">
              <a:rPr lang="de-DE" altLang="de-DE" sz="900" smtClean="0"/>
              <a:pPr>
                <a:spcBef>
                  <a:spcPct val="0"/>
                </a:spcBef>
              </a:pPr>
              <a:t>19</a:t>
            </a:fld>
            <a:endParaRPr lang="de-DE" altLang="de-DE" sz="900"/>
          </a:p>
        </p:txBody>
      </p:sp>
      <p:sp>
        <p:nvSpPr>
          <p:cNvPr id="40963" name="Rectangle 2">
            <a:extLst>
              <a:ext uri="{FF2B5EF4-FFF2-40B4-BE49-F238E27FC236}">
                <a16:creationId xmlns:a16="http://schemas.microsoft.com/office/drawing/2014/main" id="{5B653B91-8F86-4A7E-8CAD-F2E0A115A7E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64" name="Rectangle 3">
            <a:extLst>
              <a:ext uri="{FF2B5EF4-FFF2-40B4-BE49-F238E27FC236}">
                <a16:creationId xmlns:a16="http://schemas.microsoft.com/office/drawing/2014/main" id="{238D4720-30BA-4DDF-AC94-7FA573CFDCB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17383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289CE7D5-45F8-4A96-980F-E52FFABD395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746C95F-06E2-4100-B4D4-F40392AECECB}" type="slidenum">
              <a:rPr lang="de-DE" altLang="de-DE" sz="900" smtClean="0"/>
              <a:pPr>
                <a:spcBef>
                  <a:spcPct val="0"/>
                </a:spcBef>
              </a:pPr>
              <a:t>2</a:t>
            </a:fld>
            <a:endParaRPr lang="de-DE" altLang="de-DE" sz="900"/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F38B9652-611E-45A4-8671-C27900BB524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6D5D711D-03B1-4714-BC0F-93ED11F7B47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>
            <a:extLst>
              <a:ext uri="{FF2B5EF4-FFF2-40B4-BE49-F238E27FC236}">
                <a16:creationId xmlns:a16="http://schemas.microsoft.com/office/drawing/2014/main" id="{5D6856F2-3717-45E7-8EA8-17B23BC5C31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AEFBDEDE-B2A1-4251-BECF-A2238A747B37}" type="slidenum">
              <a:rPr lang="de-DE" altLang="de-DE" sz="900" smtClean="0"/>
              <a:pPr>
                <a:spcBef>
                  <a:spcPct val="0"/>
                </a:spcBef>
              </a:pPr>
              <a:t>20</a:t>
            </a:fld>
            <a:endParaRPr lang="de-DE" altLang="de-DE" sz="900"/>
          </a:p>
        </p:txBody>
      </p:sp>
      <p:sp>
        <p:nvSpPr>
          <p:cNvPr id="45059" name="Rectangle 2">
            <a:extLst>
              <a:ext uri="{FF2B5EF4-FFF2-40B4-BE49-F238E27FC236}">
                <a16:creationId xmlns:a16="http://schemas.microsoft.com/office/drawing/2014/main" id="{144591A2-139C-4DD3-AFBE-D7F480E3B59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60" name="Rectangle 3">
            <a:extLst>
              <a:ext uri="{FF2B5EF4-FFF2-40B4-BE49-F238E27FC236}">
                <a16:creationId xmlns:a16="http://schemas.microsoft.com/office/drawing/2014/main" id="{37523B36-6722-492C-8084-98314106173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38011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7">
            <a:extLst>
              <a:ext uri="{FF2B5EF4-FFF2-40B4-BE49-F238E27FC236}">
                <a16:creationId xmlns:a16="http://schemas.microsoft.com/office/drawing/2014/main" id="{14260B25-EB52-4DC6-9E27-F168A0C534C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24B451C4-826D-42B0-A44D-0E299531D186}" type="slidenum">
              <a:rPr lang="de-DE" altLang="de-DE" sz="900" smtClean="0"/>
              <a:pPr>
                <a:spcBef>
                  <a:spcPct val="0"/>
                </a:spcBef>
              </a:pPr>
              <a:t>21</a:t>
            </a:fld>
            <a:endParaRPr lang="de-DE" altLang="de-DE" sz="900"/>
          </a:p>
        </p:txBody>
      </p:sp>
      <p:sp>
        <p:nvSpPr>
          <p:cNvPr id="47107" name="Rectangle 2">
            <a:extLst>
              <a:ext uri="{FF2B5EF4-FFF2-40B4-BE49-F238E27FC236}">
                <a16:creationId xmlns:a16="http://schemas.microsoft.com/office/drawing/2014/main" id="{02FFD9F6-1899-46F2-AFED-EA4E7BC48EA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108" name="Rectangle 3">
            <a:extLst>
              <a:ext uri="{FF2B5EF4-FFF2-40B4-BE49-F238E27FC236}">
                <a16:creationId xmlns:a16="http://schemas.microsoft.com/office/drawing/2014/main" id="{894077A7-DAA0-41CC-B9C3-E8C4750732D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091310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>
            <a:extLst>
              <a:ext uri="{FF2B5EF4-FFF2-40B4-BE49-F238E27FC236}">
                <a16:creationId xmlns:a16="http://schemas.microsoft.com/office/drawing/2014/main" id="{4007D44F-E44F-4AD5-BE59-1DA758FC6B7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655E456E-D742-4736-8B1C-C7561EA2D438}" type="slidenum">
              <a:rPr lang="de-DE" altLang="de-DE" sz="900" smtClean="0"/>
              <a:pPr>
                <a:spcBef>
                  <a:spcPct val="0"/>
                </a:spcBef>
              </a:pPr>
              <a:t>22</a:t>
            </a:fld>
            <a:endParaRPr lang="de-DE" altLang="de-DE" sz="900"/>
          </a:p>
        </p:txBody>
      </p:sp>
      <p:sp>
        <p:nvSpPr>
          <p:cNvPr id="26627" name="Rectangle 2">
            <a:extLst>
              <a:ext uri="{FF2B5EF4-FFF2-40B4-BE49-F238E27FC236}">
                <a16:creationId xmlns:a16="http://schemas.microsoft.com/office/drawing/2014/main" id="{EB2F040D-6B0B-4034-8982-FA327A4F88A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8" name="Rectangle 3">
            <a:extLst>
              <a:ext uri="{FF2B5EF4-FFF2-40B4-BE49-F238E27FC236}">
                <a16:creationId xmlns:a16="http://schemas.microsoft.com/office/drawing/2014/main" id="{B8810CBD-5D7E-437A-8867-BD75BE79D20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406866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>
            <a:extLst>
              <a:ext uri="{FF2B5EF4-FFF2-40B4-BE49-F238E27FC236}">
                <a16:creationId xmlns:a16="http://schemas.microsoft.com/office/drawing/2014/main" id="{B4DFC454-0608-4B90-8663-59C7672D9D3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45837D55-37ED-42C4-909E-F28BA4BB801E}" type="slidenum">
              <a:rPr lang="de-DE" altLang="de-DE" sz="900" smtClean="0"/>
              <a:pPr>
                <a:spcBef>
                  <a:spcPct val="0"/>
                </a:spcBef>
              </a:pPr>
              <a:t>23</a:t>
            </a:fld>
            <a:endParaRPr lang="de-DE" altLang="de-DE" sz="900"/>
          </a:p>
        </p:txBody>
      </p:sp>
      <p:sp>
        <p:nvSpPr>
          <p:cNvPr id="28675" name="Rectangle 2">
            <a:extLst>
              <a:ext uri="{FF2B5EF4-FFF2-40B4-BE49-F238E27FC236}">
                <a16:creationId xmlns:a16="http://schemas.microsoft.com/office/drawing/2014/main" id="{F5A64FCD-DF7F-41DE-9F62-26429128C3C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6" name="Rectangle 3">
            <a:extLst>
              <a:ext uri="{FF2B5EF4-FFF2-40B4-BE49-F238E27FC236}">
                <a16:creationId xmlns:a16="http://schemas.microsoft.com/office/drawing/2014/main" id="{C87836F0-276C-4187-A7B7-893A38E0579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177888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>
            <a:extLst>
              <a:ext uri="{FF2B5EF4-FFF2-40B4-BE49-F238E27FC236}">
                <a16:creationId xmlns:a16="http://schemas.microsoft.com/office/drawing/2014/main" id="{6FFA4662-3085-4AA8-BCE1-21E20192C8B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24270B24-4247-4DBF-B593-88739A6C9A1B}" type="slidenum">
              <a:rPr lang="de-DE" altLang="de-DE" sz="900" smtClean="0"/>
              <a:pPr>
                <a:spcBef>
                  <a:spcPct val="0"/>
                </a:spcBef>
              </a:pPr>
              <a:t>24</a:t>
            </a:fld>
            <a:endParaRPr lang="de-DE" altLang="de-DE" sz="900"/>
          </a:p>
        </p:txBody>
      </p:sp>
      <p:sp>
        <p:nvSpPr>
          <p:cNvPr id="30723" name="Rectangle 2">
            <a:extLst>
              <a:ext uri="{FF2B5EF4-FFF2-40B4-BE49-F238E27FC236}">
                <a16:creationId xmlns:a16="http://schemas.microsoft.com/office/drawing/2014/main" id="{81A24CB5-381A-4B18-836F-13A251C1A23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4" name="Rectangle 3">
            <a:extLst>
              <a:ext uri="{FF2B5EF4-FFF2-40B4-BE49-F238E27FC236}">
                <a16:creationId xmlns:a16="http://schemas.microsoft.com/office/drawing/2014/main" id="{1C74FE18-B738-4009-8955-84446A1B45F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159566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>
            <a:extLst>
              <a:ext uri="{FF2B5EF4-FFF2-40B4-BE49-F238E27FC236}">
                <a16:creationId xmlns:a16="http://schemas.microsoft.com/office/drawing/2014/main" id="{CB5CE622-E8C7-4F22-9ADB-7461EDB08CB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3BD9E1B-2C20-4EA3-86C5-5C3FB9E5C045}" type="slidenum">
              <a:rPr lang="de-DE" altLang="de-DE" sz="900" smtClean="0"/>
              <a:pPr>
                <a:spcBef>
                  <a:spcPct val="0"/>
                </a:spcBef>
              </a:pPr>
              <a:t>25</a:t>
            </a:fld>
            <a:endParaRPr lang="de-DE" altLang="de-DE" sz="900"/>
          </a:p>
        </p:txBody>
      </p:sp>
      <p:sp>
        <p:nvSpPr>
          <p:cNvPr id="32771" name="Rectangle 2">
            <a:extLst>
              <a:ext uri="{FF2B5EF4-FFF2-40B4-BE49-F238E27FC236}">
                <a16:creationId xmlns:a16="http://schemas.microsoft.com/office/drawing/2014/main" id="{DAFCF500-0538-487E-95E2-9404DEAF40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>
            <a:extLst>
              <a:ext uri="{FF2B5EF4-FFF2-40B4-BE49-F238E27FC236}">
                <a16:creationId xmlns:a16="http://schemas.microsoft.com/office/drawing/2014/main" id="{9C7117DD-93A1-488C-9446-466E480D8B3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807492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>
            <a:extLst>
              <a:ext uri="{FF2B5EF4-FFF2-40B4-BE49-F238E27FC236}">
                <a16:creationId xmlns:a16="http://schemas.microsoft.com/office/drawing/2014/main" id="{CB5CE622-E8C7-4F22-9ADB-7461EDB08CB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3BD9E1B-2C20-4EA3-86C5-5C3FB9E5C045}" type="slidenum">
              <a:rPr lang="de-DE" altLang="de-DE" sz="900" smtClean="0"/>
              <a:pPr>
                <a:spcBef>
                  <a:spcPct val="0"/>
                </a:spcBef>
              </a:pPr>
              <a:t>26</a:t>
            </a:fld>
            <a:endParaRPr lang="de-DE" altLang="de-DE" sz="900"/>
          </a:p>
        </p:txBody>
      </p:sp>
      <p:sp>
        <p:nvSpPr>
          <p:cNvPr id="32771" name="Rectangle 2">
            <a:extLst>
              <a:ext uri="{FF2B5EF4-FFF2-40B4-BE49-F238E27FC236}">
                <a16:creationId xmlns:a16="http://schemas.microsoft.com/office/drawing/2014/main" id="{DAFCF500-0538-487E-95E2-9404DEAF40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>
            <a:extLst>
              <a:ext uri="{FF2B5EF4-FFF2-40B4-BE49-F238E27FC236}">
                <a16:creationId xmlns:a16="http://schemas.microsoft.com/office/drawing/2014/main" id="{9C7117DD-93A1-488C-9446-466E480D8B3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032839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>
            <a:extLst>
              <a:ext uri="{FF2B5EF4-FFF2-40B4-BE49-F238E27FC236}">
                <a16:creationId xmlns:a16="http://schemas.microsoft.com/office/drawing/2014/main" id="{CB5CE622-E8C7-4F22-9ADB-7461EDB08CB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3BD9E1B-2C20-4EA3-86C5-5C3FB9E5C045}" type="slidenum">
              <a:rPr lang="de-DE" altLang="de-DE" sz="900" smtClean="0"/>
              <a:pPr>
                <a:spcBef>
                  <a:spcPct val="0"/>
                </a:spcBef>
              </a:pPr>
              <a:t>27</a:t>
            </a:fld>
            <a:endParaRPr lang="de-DE" altLang="de-DE" sz="900"/>
          </a:p>
        </p:txBody>
      </p:sp>
      <p:sp>
        <p:nvSpPr>
          <p:cNvPr id="32771" name="Rectangle 2">
            <a:extLst>
              <a:ext uri="{FF2B5EF4-FFF2-40B4-BE49-F238E27FC236}">
                <a16:creationId xmlns:a16="http://schemas.microsoft.com/office/drawing/2014/main" id="{DAFCF500-0538-487E-95E2-9404DEAF40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>
            <a:extLst>
              <a:ext uri="{FF2B5EF4-FFF2-40B4-BE49-F238E27FC236}">
                <a16:creationId xmlns:a16="http://schemas.microsoft.com/office/drawing/2014/main" id="{9C7117DD-93A1-488C-9446-466E480D8B3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096661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>
            <a:extLst>
              <a:ext uri="{FF2B5EF4-FFF2-40B4-BE49-F238E27FC236}">
                <a16:creationId xmlns:a16="http://schemas.microsoft.com/office/drawing/2014/main" id="{CB5CE622-E8C7-4F22-9ADB-7461EDB08CB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3BD9E1B-2C20-4EA3-86C5-5C3FB9E5C045}" type="slidenum">
              <a:rPr lang="de-DE" altLang="de-DE" sz="900" smtClean="0"/>
              <a:pPr>
                <a:spcBef>
                  <a:spcPct val="0"/>
                </a:spcBef>
              </a:pPr>
              <a:t>28</a:t>
            </a:fld>
            <a:endParaRPr lang="de-DE" altLang="de-DE" sz="900"/>
          </a:p>
        </p:txBody>
      </p:sp>
      <p:sp>
        <p:nvSpPr>
          <p:cNvPr id="32771" name="Rectangle 2">
            <a:extLst>
              <a:ext uri="{FF2B5EF4-FFF2-40B4-BE49-F238E27FC236}">
                <a16:creationId xmlns:a16="http://schemas.microsoft.com/office/drawing/2014/main" id="{DAFCF500-0538-487E-95E2-9404DEAF40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>
            <a:extLst>
              <a:ext uri="{FF2B5EF4-FFF2-40B4-BE49-F238E27FC236}">
                <a16:creationId xmlns:a16="http://schemas.microsoft.com/office/drawing/2014/main" id="{9C7117DD-93A1-488C-9446-466E480D8B3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23939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>
            <a:extLst>
              <a:ext uri="{FF2B5EF4-FFF2-40B4-BE49-F238E27FC236}">
                <a16:creationId xmlns:a16="http://schemas.microsoft.com/office/drawing/2014/main" id="{CB5CE622-E8C7-4F22-9ADB-7461EDB08CB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3BD9E1B-2C20-4EA3-86C5-5C3FB9E5C045}" type="slidenum">
              <a:rPr lang="de-DE" altLang="de-DE" sz="900" smtClean="0"/>
              <a:pPr>
                <a:spcBef>
                  <a:spcPct val="0"/>
                </a:spcBef>
              </a:pPr>
              <a:t>29</a:t>
            </a:fld>
            <a:endParaRPr lang="de-DE" altLang="de-DE" sz="900"/>
          </a:p>
        </p:txBody>
      </p:sp>
      <p:sp>
        <p:nvSpPr>
          <p:cNvPr id="32771" name="Rectangle 2">
            <a:extLst>
              <a:ext uri="{FF2B5EF4-FFF2-40B4-BE49-F238E27FC236}">
                <a16:creationId xmlns:a16="http://schemas.microsoft.com/office/drawing/2014/main" id="{DAFCF500-0538-487E-95E2-9404DEAF40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>
            <a:extLst>
              <a:ext uri="{FF2B5EF4-FFF2-40B4-BE49-F238E27FC236}">
                <a16:creationId xmlns:a16="http://schemas.microsoft.com/office/drawing/2014/main" id="{9C7117DD-93A1-488C-9446-466E480D8B3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57639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289CE7D5-45F8-4A96-980F-E52FFABD395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746C95F-06E2-4100-B4D4-F40392AECECB}" type="slidenum">
              <a:rPr lang="de-DE" altLang="de-DE" sz="900" smtClean="0"/>
              <a:pPr>
                <a:spcBef>
                  <a:spcPct val="0"/>
                </a:spcBef>
              </a:pPr>
              <a:t>3</a:t>
            </a:fld>
            <a:endParaRPr lang="de-DE" altLang="de-DE" sz="900"/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F38B9652-611E-45A4-8671-C27900BB524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6D5D711D-03B1-4714-BC0F-93ED11F7B47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009591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7">
            <a:extLst>
              <a:ext uri="{FF2B5EF4-FFF2-40B4-BE49-F238E27FC236}">
                <a16:creationId xmlns:a16="http://schemas.microsoft.com/office/drawing/2014/main" id="{2413411D-8B52-43E2-B5D1-65C14D23E96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0E1925E4-B721-47F4-9ECC-81314A26878A}" type="slidenum">
              <a:rPr lang="de-DE" altLang="de-DE" sz="900" smtClean="0"/>
              <a:pPr>
                <a:spcBef>
                  <a:spcPct val="0"/>
                </a:spcBef>
              </a:pPr>
              <a:t>30</a:t>
            </a:fld>
            <a:endParaRPr lang="de-DE" altLang="de-DE" sz="900"/>
          </a:p>
        </p:txBody>
      </p:sp>
      <p:sp>
        <p:nvSpPr>
          <p:cNvPr id="10243" name="Rectangle 2">
            <a:extLst>
              <a:ext uri="{FF2B5EF4-FFF2-40B4-BE49-F238E27FC236}">
                <a16:creationId xmlns:a16="http://schemas.microsoft.com/office/drawing/2014/main" id="{87D7C020-58ED-4203-B286-F2C442998DF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4" name="Rectangle 3">
            <a:extLst>
              <a:ext uri="{FF2B5EF4-FFF2-40B4-BE49-F238E27FC236}">
                <a16:creationId xmlns:a16="http://schemas.microsoft.com/office/drawing/2014/main" id="{14E29C62-623B-4BA7-BFB1-A33C08F1FE8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290791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>
            <a:extLst>
              <a:ext uri="{FF2B5EF4-FFF2-40B4-BE49-F238E27FC236}">
                <a16:creationId xmlns:a16="http://schemas.microsoft.com/office/drawing/2014/main" id="{9DC3A036-0D76-435D-8B68-38CA1F7DC5B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5846CB7C-F553-47A4-96C4-A51A542CEDAA}" type="slidenum">
              <a:rPr lang="de-DE" altLang="de-DE" sz="900" smtClean="0"/>
              <a:pPr>
                <a:spcBef>
                  <a:spcPct val="0"/>
                </a:spcBef>
              </a:pPr>
              <a:t>31</a:t>
            </a:fld>
            <a:endParaRPr lang="de-DE" altLang="de-DE" sz="900"/>
          </a:p>
        </p:txBody>
      </p:sp>
      <p:sp>
        <p:nvSpPr>
          <p:cNvPr id="12291" name="Rectangle 2">
            <a:extLst>
              <a:ext uri="{FF2B5EF4-FFF2-40B4-BE49-F238E27FC236}">
                <a16:creationId xmlns:a16="http://schemas.microsoft.com/office/drawing/2014/main" id="{CDDC0910-245B-4022-8294-F9552F37605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>
            <a:extLst>
              <a:ext uri="{FF2B5EF4-FFF2-40B4-BE49-F238E27FC236}">
                <a16:creationId xmlns:a16="http://schemas.microsoft.com/office/drawing/2014/main" id="{13652A76-7F20-4182-87E7-42E4FD7ACB8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412806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>
            <a:extLst>
              <a:ext uri="{FF2B5EF4-FFF2-40B4-BE49-F238E27FC236}">
                <a16:creationId xmlns:a16="http://schemas.microsoft.com/office/drawing/2014/main" id="{9DC3A036-0D76-435D-8B68-38CA1F7DC5B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5846CB7C-F553-47A4-96C4-A51A542CEDAA}" type="slidenum">
              <a:rPr lang="de-DE" altLang="de-DE" sz="900" smtClean="0"/>
              <a:pPr>
                <a:spcBef>
                  <a:spcPct val="0"/>
                </a:spcBef>
              </a:pPr>
              <a:t>32</a:t>
            </a:fld>
            <a:endParaRPr lang="de-DE" altLang="de-DE" sz="900"/>
          </a:p>
        </p:txBody>
      </p:sp>
      <p:sp>
        <p:nvSpPr>
          <p:cNvPr id="12291" name="Rectangle 2">
            <a:extLst>
              <a:ext uri="{FF2B5EF4-FFF2-40B4-BE49-F238E27FC236}">
                <a16:creationId xmlns:a16="http://schemas.microsoft.com/office/drawing/2014/main" id="{CDDC0910-245B-4022-8294-F9552F37605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>
            <a:extLst>
              <a:ext uri="{FF2B5EF4-FFF2-40B4-BE49-F238E27FC236}">
                <a16:creationId xmlns:a16="http://schemas.microsoft.com/office/drawing/2014/main" id="{13652A76-7F20-4182-87E7-42E4FD7ACB8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917211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>
            <a:extLst>
              <a:ext uri="{FF2B5EF4-FFF2-40B4-BE49-F238E27FC236}">
                <a16:creationId xmlns:a16="http://schemas.microsoft.com/office/drawing/2014/main" id="{3CFB8E01-06BE-40A6-A201-2DB8C2CA5A1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CF7F153B-6E9F-4F78-9D8D-BB9D5350A513}" type="slidenum">
              <a:rPr lang="de-DE" altLang="de-DE" sz="900" smtClean="0"/>
              <a:pPr>
                <a:spcBef>
                  <a:spcPct val="0"/>
                </a:spcBef>
              </a:pPr>
              <a:t>33</a:t>
            </a:fld>
            <a:endParaRPr lang="de-DE" altLang="de-DE" sz="900"/>
          </a:p>
        </p:txBody>
      </p:sp>
      <p:sp>
        <p:nvSpPr>
          <p:cNvPr id="14339" name="Rectangle 2">
            <a:extLst>
              <a:ext uri="{FF2B5EF4-FFF2-40B4-BE49-F238E27FC236}">
                <a16:creationId xmlns:a16="http://schemas.microsoft.com/office/drawing/2014/main" id="{96529C3C-2802-4CD2-AB86-E0020346A5C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340" name="Rectangle 3">
            <a:extLst>
              <a:ext uri="{FF2B5EF4-FFF2-40B4-BE49-F238E27FC236}">
                <a16:creationId xmlns:a16="http://schemas.microsoft.com/office/drawing/2014/main" id="{80990B53-6A25-4562-B1AA-87B44E6C2F8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691896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>
            <a:extLst>
              <a:ext uri="{FF2B5EF4-FFF2-40B4-BE49-F238E27FC236}">
                <a16:creationId xmlns:a16="http://schemas.microsoft.com/office/drawing/2014/main" id="{3CFB8E01-06BE-40A6-A201-2DB8C2CA5A1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CF7F153B-6E9F-4F78-9D8D-BB9D5350A513}" type="slidenum">
              <a:rPr lang="de-DE" altLang="de-DE" sz="900" smtClean="0"/>
              <a:pPr>
                <a:spcBef>
                  <a:spcPct val="0"/>
                </a:spcBef>
              </a:pPr>
              <a:t>34</a:t>
            </a:fld>
            <a:endParaRPr lang="de-DE" altLang="de-DE" sz="900"/>
          </a:p>
        </p:txBody>
      </p:sp>
      <p:sp>
        <p:nvSpPr>
          <p:cNvPr id="14339" name="Rectangle 2">
            <a:extLst>
              <a:ext uri="{FF2B5EF4-FFF2-40B4-BE49-F238E27FC236}">
                <a16:creationId xmlns:a16="http://schemas.microsoft.com/office/drawing/2014/main" id="{96529C3C-2802-4CD2-AB86-E0020346A5C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340" name="Rectangle 3">
            <a:extLst>
              <a:ext uri="{FF2B5EF4-FFF2-40B4-BE49-F238E27FC236}">
                <a16:creationId xmlns:a16="http://schemas.microsoft.com/office/drawing/2014/main" id="{80990B53-6A25-4562-B1AA-87B44E6C2F8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049686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7">
            <a:extLst>
              <a:ext uri="{FF2B5EF4-FFF2-40B4-BE49-F238E27FC236}">
                <a16:creationId xmlns:a16="http://schemas.microsoft.com/office/drawing/2014/main" id="{506643C0-965C-4F4A-B630-9C54517E7D3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DBCCFC3A-5758-4CE8-BF42-BA490D81BA7F}" type="slidenum">
              <a:rPr lang="de-DE" altLang="de-DE" sz="900" smtClean="0"/>
              <a:pPr>
                <a:spcBef>
                  <a:spcPct val="0"/>
                </a:spcBef>
              </a:pPr>
              <a:t>35</a:t>
            </a:fld>
            <a:endParaRPr lang="de-DE" altLang="de-DE" sz="900"/>
          </a:p>
        </p:txBody>
      </p:sp>
      <p:sp>
        <p:nvSpPr>
          <p:cNvPr id="16387" name="Rectangle 2">
            <a:extLst>
              <a:ext uri="{FF2B5EF4-FFF2-40B4-BE49-F238E27FC236}">
                <a16:creationId xmlns:a16="http://schemas.microsoft.com/office/drawing/2014/main" id="{D9D12874-56DB-4956-8230-4CE4DAF1C5B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8" name="Rectangle 3">
            <a:extLst>
              <a:ext uri="{FF2B5EF4-FFF2-40B4-BE49-F238E27FC236}">
                <a16:creationId xmlns:a16="http://schemas.microsoft.com/office/drawing/2014/main" id="{44A75FF5-E2C6-48E8-9B2D-02D17433F9A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301546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7">
            <a:extLst>
              <a:ext uri="{FF2B5EF4-FFF2-40B4-BE49-F238E27FC236}">
                <a16:creationId xmlns:a16="http://schemas.microsoft.com/office/drawing/2014/main" id="{506643C0-965C-4F4A-B630-9C54517E7D3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DBCCFC3A-5758-4CE8-BF42-BA490D81BA7F}" type="slidenum">
              <a:rPr lang="de-DE" altLang="de-DE" sz="900" smtClean="0"/>
              <a:pPr>
                <a:spcBef>
                  <a:spcPct val="0"/>
                </a:spcBef>
              </a:pPr>
              <a:t>36</a:t>
            </a:fld>
            <a:endParaRPr lang="de-DE" altLang="de-DE" sz="900"/>
          </a:p>
        </p:txBody>
      </p:sp>
      <p:sp>
        <p:nvSpPr>
          <p:cNvPr id="16387" name="Rectangle 2">
            <a:extLst>
              <a:ext uri="{FF2B5EF4-FFF2-40B4-BE49-F238E27FC236}">
                <a16:creationId xmlns:a16="http://schemas.microsoft.com/office/drawing/2014/main" id="{D9D12874-56DB-4956-8230-4CE4DAF1C5B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8" name="Rectangle 3">
            <a:extLst>
              <a:ext uri="{FF2B5EF4-FFF2-40B4-BE49-F238E27FC236}">
                <a16:creationId xmlns:a16="http://schemas.microsoft.com/office/drawing/2014/main" id="{44A75FF5-E2C6-48E8-9B2D-02D17433F9A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145280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>
            <a:extLst>
              <a:ext uri="{FF2B5EF4-FFF2-40B4-BE49-F238E27FC236}">
                <a16:creationId xmlns:a16="http://schemas.microsoft.com/office/drawing/2014/main" id="{C3D7D156-C1BC-453E-A5E0-4C1BB706AF4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CFC0DF6D-1144-4C5E-BBE0-4F8661268136}" type="slidenum">
              <a:rPr lang="de-DE" altLang="de-DE" sz="900" smtClean="0"/>
              <a:pPr>
                <a:spcBef>
                  <a:spcPct val="0"/>
                </a:spcBef>
              </a:pPr>
              <a:t>37</a:t>
            </a:fld>
            <a:endParaRPr lang="de-DE" altLang="de-DE" sz="900"/>
          </a:p>
        </p:txBody>
      </p:sp>
      <p:sp>
        <p:nvSpPr>
          <p:cNvPr id="18435" name="Rectangle 2">
            <a:extLst>
              <a:ext uri="{FF2B5EF4-FFF2-40B4-BE49-F238E27FC236}">
                <a16:creationId xmlns:a16="http://schemas.microsoft.com/office/drawing/2014/main" id="{183FD29E-5268-40D3-AF30-3A0043B7FEF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>
            <a:extLst>
              <a:ext uri="{FF2B5EF4-FFF2-40B4-BE49-F238E27FC236}">
                <a16:creationId xmlns:a16="http://schemas.microsoft.com/office/drawing/2014/main" id="{61873126-531C-4E35-A6FC-F1C2EE7BBD7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644061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>
            <a:extLst>
              <a:ext uri="{FF2B5EF4-FFF2-40B4-BE49-F238E27FC236}">
                <a16:creationId xmlns:a16="http://schemas.microsoft.com/office/drawing/2014/main" id="{CE7E740B-DF1C-4FFE-90EF-10D6F2B469F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DE48DB3E-D0EA-4CED-9974-7C3DAA7B754F}" type="slidenum">
              <a:rPr lang="de-DE" altLang="de-DE" sz="900" smtClean="0"/>
              <a:pPr>
                <a:spcBef>
                  <a:spcPct val="0"/>
                </a:spcBef>
              </a:pPr>
              <a:t>38</a:t>
            </a:fld>
            <a:endParaRPr lang="de-DE" altLang="de-DE" sz="900"/>
          </a:p>
        </p:txBody>
      </p:sp>
      <p:sp>
        <p:nvSpPr>
          <p:cNvPr id="20483" name="Rectangle 2">
            <a:extLst>
              <a:ext uri="{FF2B5EF4-FFF2-40B4-BE49-F238E27FC236}">
                <a16:creationId xmlns:a16="http://schemas.microsoft.com/office/drawing/2014/main" id="{1479A132-A67C-4F39-8CD8-388E6C538D7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>
            <a:extLst>
              <a:ext uri="{FF2B5EF4-FFF2-40B4-BE49-F238E27FC236}">
                <a16:creationId xmlns:a16="http://schemas.microsoft.com/office/drawing/2014/main" id="{81BF3566-FFB5-4C15-A132-FFAF9A46290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929598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7">
            <a:extLst>
              <a:ext uri="{FF2B5EF4-FFF2-40B4-BE49-F238E27FC236}">
                <a16:creationId xmlns:a16="http://schemas.microsoft.com/office/drawing/2014/main" id="{A4DE6198-FC42-44F8-8B71-69E0F45FFB4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076FA7DB-4EDA-474F-8170-E888C6C96383}" type="slidenum">
              <a:rPr lang="de-DE" altLang="de-DE" sz="900" smtClean="0"/>
              <a:pPr>
                <a:spcBef>
                  <a:spcPct val="0"/>
                </a:spcBef>
              </a:pPr>
              <a:t>39</a:t>
            </a:fld>
            <a:endParaRPr lang="de-DE" altLang="de-DE" sz="900"/>
          </a:p>
        </p:txBody>
      </p:sp>
      <p:sp>
        <p:nvSpPr>
          <p:cNvPr id="22531" name="Rectangle 2">
            <a:extLst>
              <a:ext uri="{FF2B5EF4-FFF2-40B4-BE49-F238E27FC236}">
                <a16:creationId xmlns:a16="http://schemas.microsoft.com/office/drawing/2014/main" id="{E8F04456-5F57-41A9-B4F5-FD24FEFB1D3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2" name="Rectangle 3">
            <a:extLst>
              <a:ext uri="{FF2B5EF4-FFF2-40B4-BE49-F238E27FC236}">
                <a16:creationId xmlns:a16="http://schemas.microsoft.com/office/drawing/2014/main" id="{82DCE2D5-6BB6-42B4-BC7B-1ED17FC115B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75101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289CE7D5-45F8-4A96-980F-E52FFABD395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746C95F-06E2-4100-B4D4-F40392AECECB}" type="slidenum">
              <a:rPr lang="de-DE" altLang="de-DE" sz="900" smtClean="0"/>
              <a:pPr>
                <a:spcBef>
                  <a:spcPct val="0"/>
                </a:spcBef>
              </a:pPr>
              <a:t>4</a:t>
            </a:fld>
            <a:endParaRPr lang="de-DE" altLang="de-DE" sz="900"/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F38B9652-611E-45A4-8671-C27900BB524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6D5D711D-03B1-4714-BC0F-93ED11F7B47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977020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>
            <a:extLst>
              <a:ext uri="{FF2B5EF4-FFF2-40B4-BE49-F238E27FC236}">
                <a16:creationId xmlns:a16="http://schemas.microsoft.com/office/drawing/2014/main" id="{DB7A4436-1D59-4636-B1ED-1C7134440FD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DB0C201F-A92D-4BF6-A6EF-3A9551E9A6A6}" type="slidenum">
              <a:rPr lang="de-DE" altLang="de-DE" sz="900" smtClean="0"/>
              <a:pPr>
                <a:spcBef>
                  <a:spcPct val="0"/>
                </a:spcBef>
              </a:pPr>
              <a:t>40</a:t>
            </a:fld>
            <a:endParaRPr lang="de-DE" altLang="de-DE" sz="900"/>
          </a:p>
        </p:txBody>
      </p:sp>
      <p:sp>
        <p:nvSpPr>
          <p:cNvPr id="24579" name="Rectangle 2">
            <a:extLst>
              <a:ext uri="{FF2B5EF4-FFF2-40B4-BE49-F238E27FC236}">
                <a16:creationId xmlns:a16="http://schemas.microsoft.com/office/drawing/2014/main" id="{D11637FD-29F0-492F-A385-27427D29FC0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80" name="Rectangle 3">
            <a:extLst>
              <a:ext uri="{FF2B5EF4-FFF2-40B4-BE49-F238E27FC236}">
                <a16:creationId xmlns:a16="http://schemas.microsoft.com/office/drawing/2014/main" id="{D3A4D09E-FCC5-471F-8EBB-BF217B83048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828302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289CE7D5-45F8-4A96-980F-E52FFABD395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746C95F-06E2-4100-B4D4-F40392AECECB}" type="slidenum">
              <a:rPr lang="de-DE" altLang="de-DE" sz="900" smtClean="0"/>
              <a:pPr>
                <a:spcBef>
                  <a:spcPct val="0"/>
                </a:spcBef>
              </a:pPr>
              <a:t>41</a:t>
            </a:fld>
            <a:endParaRPr lang="de-DE" altLang="de-DE" sz="900"/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F38B9652-611E-45A4-8671-C27900BB524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6D5D711D-03B1-4714-BC0F-93ED11F7B47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258229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289CE7D5-45F8-4A96-980F-E52FFABD395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746C95F-06E2-4100-B4D4-F40392AECECB}" type="slidenum">
              <a:rPr lang="de-DE" altLang="de-DE" sz="900" smtClean="0"/>
              <a:pPr>
                <a:spcBef>
                  <a:spcPct val="0"/>
                </a:spcBef>
              </a:pPr>
              <a:t>42</a:t>
            </a:fld>
            <a:endParaRPr lang="de-DE" altLang="de-DE" sz="900"/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F38B9652-611E-45A4-8671-C27900BB524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6D5D711D-03B1-4714-BC0F-93ED11F7B47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7913106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289CE7D5-45F8-4A96-980F-E52FFABD395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746C95F-06E2-4100-B4D4-F40392AECECB}" type="slidenum">
              <a:rPr lang="de-DE" altLang="de-DE" sz="900" smtClean="0"/>
              <a:pPr>
                <a:spcBef>
                  <a:spcPct val="0"/>
                </a:spcBef>
              </a:pPr>
              <a:t>43</a:t>
            </a:fld>
            <a:endParaRPr lang="de-DE" altLang="de-DE" sz="900"/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F38B9652-611E-45A4-8671-C27900BB524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6D5D711D-03B1-4714-BC0F-93ED11F7B47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2432566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289CE7D5-45F8-4A96-980F-E52FFABD395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746C95F-06E2-4100-B4D4-F40392AECECB}" type="slidenum">
              <a:rPr lang="de-DE" altLang="de-DE" sz="900" smtClean="0"/>
              <a:pPr>
                <a:spcBef>
                  <a:spcPct val="0"/>
                </a:spcBef>
              </a:pPr>
              <a:t>44</a:t>
            </a:fld>
            <a:endParaRPr lang="de-DE" altLang="de-DE" sz="900"/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F38B9652-611E-45A4-8671-C27900BB524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6D5D711D-03B1-4714-BC0F-93ED11F7B47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3691209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289CE7D5-45F8-4A96-980F-E52FFABD395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746C95F-06E2-4100-B4D4-F40392AECECB}" type="slidenum">
              <a:rPr lang="de-DE" altLang="de-DE" sz="900" smtClean="0"/>
              <a:pPr>
                <a:spcBef>
                  <a:spcPct val="0"/>
                </a:spcBef>
              </a:pPr>
              <a:t>45</a:t>
            </a:fld>
            <a:endParaRPr lang="de-DE" altLang="de-DE" sz="900"/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F38B9652-611E-45A4-8671-C27900BB524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6D5D711D-03B1-4714-BC0F-93ED11F7B47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67395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289CE7D5-45F8-4A96-980F-E52FFABD395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746C95F-06E2-4100-B4D4-F40392AECECB}" type="slidenum">
              <a:rPr lang="de-DE" altLang="de-DE" sz="900" smtClean="0"/>
              <a:pPr>
                <a:spcBef>
                  <a:spcPct val="0"/>
                </a:spcBef>
              </a:pPr>
              <a:t>46</a:t>
            </a:fld>
            <a:endParaRPr lang="de-DE" altLang="de-DE" sz="900"/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F38B9652-611E-45A4-8671-C27900BB524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6D5D711D-03B1-4714-BC0F-93ED11F7B47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1707720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289CE7D5-45F8-4A96-980F-E52FFABD395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746C95F-06E2-4100-B4D4-F40392AECECB}" type="slidenum">
              <a:rPr lang="de-DE" altLang="de-DE" sz="900" smtClean="0"/>
              <a:pPr>
                <a:spcBef>
                  <a:spcPct val="0"/>
                </a:spcBef>
              </a:pPr>
              <a:t>47</a:t>
            </a:fld>
            <a:endParaRPr lang="de-DE" altLang="de-DE" sz="900"/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F38B9652-611E-45A4-8671-C27900BB524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6D5D711D-03B1-4714-BC0F-93ED11F7B47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6454503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289CE7D5-45F8-4A96-980F-E52FFABD395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746C95F-06E2-4100-B4D4-F40392AECECB}" type="slidenum">
              <a:rPr lang="de-DE" altLang="de-DE" sz="900" smtClean="0"/>
              <a:pPr>
                <a:spcBef>
                  <a:spcPct val="0"/>
                </a:spcBef>
              </a:pPr>
              <a:t>48</a:t>
            </a:fld>
            <a:endParaRPr lang="de-DE" altLang="de-DE" sz="900"/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F38B9652-611E-45A4-8671-C27900BB524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6D5D711D-03B1-4714-BC0F-93ED11F7B47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7308094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9A2C750-0FF8-491E-9707-9242F3B82426}" type="slidenum">
              <a:rPr lang="de-DE" altLang="de-DE" smtClean="0"/>
              <a:pPr>
                <a:defRPr/>
              </a:pPr>
              <a:t>50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1634650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289CE7D5-45F8-4A96-980F-E52FFABD395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746C95F-06E2-4100-B4D4-F40392AECECB}" type="slidenum">
              <a:rPr lang="de-DE" altLang="de-DE" sz="900" smtClean="0"/>
              <a:pPr>
                <a:spcBef>
                  <a:spcPct val="0"/>
                </a:spcBef>
              </a:pPr>
              <a:t>5</a:t>
            </a:fld>
            <a:endParaRPr lang="de-DE" altLang="de-DE" sz="900"/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F38B9652-611E-45A4-8671-C27900BB524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6D5D711D-03B1-4714-BC0F-93ED11F7B47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7389318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>
            <a:extLst>
              <a:ext uri="{FF2B5EF4-FFF2-40B4-BE49-F238E27FC236}">
                <a16:creationId xmlns:a16="http://schemas.microsoft.com/office/drawing/2014/main" id="{C3EAC73F-54E8-4567-9967-EA947B2461E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04F60F5A-9C12-414D-BAB6-723C56C6EE77}" type="slidenum">
              <a:rPr lang="de-DE" altLang="de-DE" sz="900" smtClean="0"/>
              <a:pPr>
                <a:spcBef>
                  <a:spcPct val="0"/>
                </a:spcBef>
              </a:pPr>
              <a:t>52</a:t>
            </a:fld>
            <a:endParaRPr lang="de-DE" altLang="de-DE" sz="900"/>
          </a:p>
        </p:txBody>
      </p:sp>
      <p:sp>
        <p:nvSpPr>
          <p:cNvPr id="49155" name="Rectangle 2">
            <a:extLst>
              <a:ext uri="{FF2B5EF4-FFF2-40B4-BE49-F238E27FC236}">
                <a16:creationId xmlns:a16="http://schemas.microsoft.com/office/drawing/2014/main" id="{146E253D-E2AD-4C08-870B-9B094651E35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792163" y="749300"/>
            <a:ext cx="5305425" cy="3673475"/>
          </a:xfrm>
          <a:ln/>
        </p:spPr>
      </p:sp>
      <p:sp>
        <p:nvSpPr>
          <p:cNvPr id="49156" name="Rectangle 3">
            <a:extLst>
              <a:ext uri="{FF2B5EF4-FFF2-40B4-BE49-F238E27FC236}">
                <a16:creationId xmlns:a16="http://schemas.microsoft.com/office/drawing/2014/main" id="{D64A9072-8837-4980-B8FF-AF152347F9A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28688" y="4646613"/>
            <a:ext cx="5032375" cy="4346575"/>
          </a:xfrm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>
            <a:extLst>
              <a:ext uri="{FF2B5EF4-FFF2-40B4-BE49-F238E27FC236}">
                <a16:creationId xmlns:a16="http://schemas.microsoft.com/office/drawing/2014/main" id="{E5A27222-450A-45D8-8345-F1D25E84667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6EE15A01-4CFD-4A35-A99F-9B1D1425A787}" type="slidenum">
              <a:rPr lang="de-DE" altLang="de-DE" sz="900" smtClean="0"/>
              <a:pPr>
                <a:spcBef>
                  <a:spcPct val="0"/>
                </a:spcBef>
              </a:pPr>
              <a:t>53</a:t>
            </a:fld>
            <a:endParaRPr lang="de-DE" altLang="de-DE" sz="900"/>
          </a:p>
        </p:txBody>
      </p:sp>
      <p:sp>
        <p:nvSpPr>
          <p:cNvPr id="51203" name="Rectangle 2">
            <a:extLst>
              <a:ext uri="{FF2B5EF4-FFF2-40B4-BE49-F238E27FC236}">
                <a16:creationId xmlns:a16="http://schemas.microsoft.com/office/drawing/2014/main" id="{3160FDF6-9C71-471E-B3ED-D79C8F12C45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792163" y="749300"/>
            <a:ext cx="5305425" cy="3673475"/>
          </a:xfrm>
          <a:ln/>
        </p:spPr>
      </p:sp>
      <p:sp>
        <p:nvSpPr>
          <p:cNvPr id="51204" name="Rectangle 3">
            <a:extLst>
              <a:ext uri="{FF2B5EF4-FFF2-40B4-BE49-F238E27FC236}">
                <a16:creationId xmlns:a16="http://schemas.microsoft.com/office/drawing/2014/main" id="{2ABA9476-73D3-4AC8-9054-D23D4F16561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28688" y="4646613"/>
            <a:ext cx="5032375" cy="4346575"/>
          </a:xfrm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289CE7D5-45F8-4A96-980F-E52FFABD395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746C95F-06E2-4100-B4D4-F40392AECECB}" type="slidenum">
              <a:rPr lang="de-DE" altLang="de-DE" sz="900" smtClean="0"/>
              <a:pPr>
                <a:spcBef>
                  <a:spcPct val="0"/>
                </a:spcBef>
              </a:pPr>
              <a:t>6</a:t>
            </a:fld>
            <a:endParaRPr lang="de-DE" altLang="de-DE" sz="900"/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F38B9652-611E-45A4-8671-C27900BB524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6D5D711D-03B1-4714-BC0F-93ED11F7B47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11595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289CE7D5-45F8-4A96-980F-E52FFABD395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746C95F-06E2-4100-B4D4-F40392AECECB}" type="slidenum">
              <a:rPr lang="de-DE" altLang="de-DE" sz="900" smtClean="0"/>
              <a:pPr>
                <a:spcBef>
                  <a:spcPct val="0"/>
                </a:spcBef>
              </a:pPr>
              <a:t>7</a:t>
            </a:fld>
            <a:endParaRPr lang="de-DE" altLang="de-DE" sz="900"/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F38B9652-611E-45A4-8671-C27900BB524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6D5D711D-03B1-4714-BC0F-93ED11F7B47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89901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289CE7D5-45F8-4A96-980F-E52FFABD395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746C95F-06E2-4100-B4D4-F40392AECECB}" type="slidenum">
              <a:rPr lang="de-DE" altLang="de-DE" sz="900" smtClean="0"/>
              <a:pPr>
                <a:spcBef>
                  <a:spcPct val="0"/>
                </a:spcBef>
              </a:pPr>
              <a:t>8</a:t>
            </a:fld>
            <a:endParaRPr lang="de-DE" altLang="de-DE" sz="900"/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F38B9652-611E-45A4-8671-C27900BB524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6D5D711D-03B1-4714-BC0F-93ED11F7B47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15998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289CE7D5-45F8-4A96-980F-E52FFABD395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746C95F-06E2-4100-B4D4-F40392AECECB}" type="slidenum">
              <a:rPr lang="de-DE" altLang="de-DE" sz="900" smtClean="0"/>
              <a:pPr>
                <a:spcBef>
                  <a:spcPct val="0"/>
                </a:spcBef>
              </a:pPr>
              <a:t>9</a:t>
            </a:fld>
            <a:endParaRPr lang="de-DE" altLang="de-DE" sz="900"/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F38B9652-611E-45A4-8671-C27900BB524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6D5D711D-03B1-4714-BC0F-93ED11F7B47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35484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05AB57EB-E55D-4216-8D9E-BC7FBD0DC14F}"/>
              </a:ext>
            </a:extLst>
          </p:cNvPr>
          <p:cNvSpPr>
            <a:spLocks noChangeArrowheads="1"/>
          </p:cNvSpPr>
          <p:nvPr userDrawn="1"/>
        </p:nvSpPr>
        <p:spPr bwMode="gray">
          <a:xfrm>
            <a:off x="0" y="4437063"/>
            <a:ext cx="9906000" cy="1946275"/>
          </a:xfrm>
          <a:prstGeom prst="rect">
            <a:avLst/>
          </a:prstGeom>
          <a:solidFill>
            <a:schemeClr val="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Berlin Sans FB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Berlin Sans FB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Berlin Sans FB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Berlin Sans FB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Berlin Sans FB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Berlin Sans FB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Berlin Sans FB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Berlin Sans FB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Berlin Sans FB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pic>
        <p:nvPicPr>
          <p:cNvPr id="5" name="Grafik 11">
            <a:extLst>
              <a:ext uri="{FF2B5EF4-FFF2-40B4-BE49-F238E27FC236}">
                <a16:creationId xmlns:a16="http://schemas.microsoft.com/office/drawing/2014/main" id="{146A18F7-D132-4DBB-9AD0-B5B79334445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3313" y="184150"/>
            <a:ext cx="2230437" cy="820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8915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31825" y="4667250"/>
            <a:ext cx="7129463" cy="647700"/>
          </a:xfrm>
        </p:spPr>
        <p:txBody>
          <a:bodyPr tIns="0"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noProof="0"/>
              <a:t>Mastertitelformat bearbeiten</a:t>
            </a:r>
          </a:p>
        </p:txBody>
      </p:sp>
      <p:sp>
        <p:nvSpPr>
          <p:cNvPr id="678916" name="Rectangle 4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631825" y="5691188"/>
            <a:ext cx="7129463" cy="444500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noProof="0"/>
              <a:t>Master-Untertitelformat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8261944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10">
            <a:extLst>
              <a:ext uri="{FF2B5EF4-FFF2-40B4-BE49-F238E27FC236}">
                <a16:creationId xmlns:a16="http://schemas.microsoft.com/office/drawing/2014/main" id="{307EA27D-B2C1-44D3-9451-104427772D0A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dirty="0"/>
              <a:t>VPJ  |  Gewerk5  |  WS 2017/SS 2018  |  </a:t>
            </a:r>
            <a:r>
              <a:rPr lang="de-DE" altLang="de-DE" dirty="0"/>
              <a:t>B. </a:t>
            </a:r>
            <a:r>
              <a:rPr lang="de-DE" altLang="de-DE" dirty="0" err="1"/>
              <a:t>Bruss</a:t>
            </a:r>
            <a:r>
              <a:rPr lang="de-DE" altLang="de-DE" dirty="0"/>
              <a:t> – J. Potthoff – H. </a:t>
            </a:r>
            <a:r>
              <a:rPr lang="de-DE" altLang="de-DE" dirty="0" err="1"/>
              <a:t>Shafaq</a:t>
            </a:r>
            <a:r>
              <a:rPr lang="de-DE" altLang="de-DE" dirty="0"/>
              <a:t> – L. Worm</a:t>
            </a:r>
            <a:endParaRPr lang="de-DE" dirty="0">
              <a:cs typeface="Arial" charset="0"/>
            </a:endParaRP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25DBE8BE-2823-4323-9733-9C90086FB2FB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76EDC10-2FBB-4868-9C08-BAAF3A933384}" type="slidenum">
              <a:rPr lang="de-DE" altLang="de-DE"/>
              <a:pPr>
                <a:defRPr/>
              </a:pPr>
              <a:t>‹Nr.›</a:t>
            </a:fld>
            <a:r>
              <a:rPr lang="de-DE" altLang="de-DE">
                <a:solidFill>
                  <a:schemeClr val="accent2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10801591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8">
            <a:extLst>
              <a:ext uri="{FF2B5EF4-FFF2-40B4-BE49-F238E27FC236}">
                <a16:creationId xmlns:a16="http://schemas.microsoft.com/office/drawing/2014/main" id="{08C02446-84D9-4F59-B1DB-3930D146FE6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gray">
          <a:xfrm>
            <a:off x="320675" y="333375"/>
            <a:ext cx="6350000" cy="719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2880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Kapitel</a:t>
            </a:r>
            <a:br>
              <a:rPr lang="de-DE" altLang="de-DE"/>
            </a:br>
            <a:endParaRPr lang="de-DE" altLang="de-DE"/>
          </a:p>
        </p:txBody>
      </p:sp>
      <p:sp>
        <p:nvSpPr>
          <p:cNvPr id="1027" name="Rectangle 9">
            <a:extLst>
              <a:ext uri="{FF2B5EF4-FFF2-40B4-BE49-F238E27FC236}">
                <a16:creationId xmlns:a16="http://schemas.microsoft.com/office/drawing/2014/main" id="{C86F4D2F-4566-4A91-A90D-EC633B79717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gray">
          <a:xfrm>
            <a:off x="320675" y="1273175"/>
            <a:ext cx="9344025" cy="4964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dirty="0"/>
              <a:t>Mastertextformat bearbeiten</a:t>
            </a:r>
          </a:p>
          <a:p>
            <a:pPr lvl="1"/>
            <a:r>
              <a:rPr lang="de-DE" altLang="de-DE" dirty="0"/>
              <a:t>Zweite Ebene</a:t>
            </a:r>
          </a:p>
          <a:p>
            <a:pPr lvl="2"/>
            <a:r>
              <a:rPr lang="de-DE" altLang="de-DE" dirty="0"/>
              <a:t>Dritte Ebene</a:t>
            </a:r>
          </a:p>
          <a:p>
            <a:pPr lvl="3"/>
            <a:r>
              <a:rPr lang="de-DE" altLang="de-DE" dirty="0"/>
              <a:t>Vierte Ebene</a:t>
            </a:r>
          </a:p>
          <a:p>
            <a:pPr lvl="4"/>
            <a:r>
              <a:rPr lang="de-DE" altLang="de-DE" dirty="0"/>
              <a:t>Fünfte Ebene</a:t>
            </a:r>
          </a:p>
        </p:txBody>
      </p:sp>
      <p:sp>
        <p:nvSpPr>
          <p:cNvPr id="677898" name="Rectangle 10">
            <a:extLst>
              <a:ext uri="{FF2B5EF4-FFF2-40B4-BE49-F238E27FC236}">
                <a16:creationId xmlns:a16="http://schemas.microsoft.com/office/drawing/2014/main" id="{2A26F89F-21F3-46BB-9B9C-70716A27E404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gray">
          <a:xfrm>
            <a:off x="631825" y="6381750"/>
            <a:ext cx="8642350" cy="287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000" b="1">
                <a:solidFill>
                  <a:srgbClr val="3366CC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nl-NL" dirty="0"/>
              <a:t>VPJ  |  Gewerk5  |  WS 2017/SS 2018  |  </a:t>
            </a:r>
            <a:r>
              <a:rPr lang="de-DE" altLang="de-DE" dirty="0"/>
              <a:t>B. </a:t>
            </a:r>
            <a:r>
              <a:rPr lang="de-DE" altLang="de-DE" dirty="0" err="1"/>
              <a:t>Bruss</a:t>
            </a:r>
            <a:r>
              <a:rPr lang="de-DE" altLang="de-DE" dirty="0"/>
              <a:t> – J. Potthoff – H. </a:t>
            </a:r>
            <a:r>
              <a:rPr lang="de-DE" altLang="de-DE" dirty="0" err="1"/>
              <a:t>Shafaq</a:t>
            </a:r>
            <a:r>
              <a:rPr lang="de-DE" altLang="de-DE" dirty="0"/>
              <a:t> – L. Worm</a:t>
            </a:r>
            <a:endParaRPr lang="de-DE" dirty="0">
              <a:cs typeface="Arial" charset="0"/>
            </a:endParaRPr>
          </a:p>
        </p:txBody>
      </p:sp>
      <p:sp>
        <p:nvSpPr>
          <p:cNvPr id="677899" name="Rectangle 11">
            <a:extLst>
              <a:ext uri="{FF2B5EF4-FFF2-40B4-BE49-F238E27FC236}">
                <a16:creationId xmlns:a16="http://schemas.microsoft.com/office/drawing/2014/main" id="{C641DE3E-0A0E-477F-993F-9F045699A3B4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gray">
          <a:xfrm>
            <a:off x="0" y="6381750"/>
            <a:ext cx="488950" cy="287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000" b="1">
                <a:solidFill>
                  <a:srgbClr val="3366CC"/>
                </a:solidFill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DA724D19-614F-4A46-A680-423BB5925F24}" type="slidenum">
              <a:rPr lang="de-DE" altLang="de-DE"/>
              <a:pPr>
                <a:defRPr/>
              </a:pPr>
              <a:t>‹Nr.›</a:t>
            </a:fld>
            <a:r>
              <a:rPr lang="de-DE" altLang="de-DE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1030" name="Line 14">
            <a:extLst>
              <a:ext uri="{FF2B5EF4-FFF2-40B4-BE49-F238E27FC236}">
                <a16:creationId xmlns:a16="http://schemas.microsoft.com/office/drawing/2014/main" id="{1BACE762-806D-4CC5-826E-9FFA687E5044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0" y="1052513"/>
            <a:ext cx="9906000" cy="0"/>
          </a:xfrm>
          <a:prstGeom prst="line">
            <a:avLst/>
          </a:prstGeom>
          <a:noFill/>
          <a:ln w="28575">
            <a:solidFill>
              <a:srgbClr val="3366CC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31" name="Line 15">
            <a:extLst>
              <a:ext uri="{FF2B5EF4-FFF2-40B4-BE49-F238E27FC236}">
                <a16:creationId xmlns:a16="http://schemas.microsoft.com/office/drawing/2014/main" id="{8C8F133A-4AC4-43A2-902F-CA625D60CAB5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0" y="6383338"/>
            <a:ext cx="9906000" cy="0"/>
          </a:xfrm>
          <a:prstGeom prst="line">
            <a:avLst/>
          </a:prstGeom>
          <a:noFill/>
          <a:ln w="28575">
            <a:solidFill>
              <a:srgbClr val="3366CC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pic>
        <p:nvPicPr>
          <p:cNvPr id="1032" name="Grafik 11">
            <a:extLst>
              <a:ext uri="{FF2B5EF4-FFF2-40B4-BE49-F238E27FC236}">
                <a16:creationId xmlns:a16="http://schemas.microsoft.com/office/drawing/2014/main" id="{AF73CA1B-A980-4502-82ED-FEE7B879C90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3313" y="184150"/>
            <a:ext cx="2230437" cy="820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2" r:id="rId2"/>
  </p:sldLayoutIdLst>
  <p:transition/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1600" b="1">
          <a:solidFill>
            <a:srgbClr val="3366CC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1600" b="1">
          <a:solidFill>
            <a:srgbClr val="3366CC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1600" b="1">
          <a:solidFill>
            <a:srgbClr val="3366CC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1600" b="1">
          <a:solidFill>
            <a:srgbClr val="3366CC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1600" b="1">
          <a:solidFill>
            <a:srgbClr val="3366CC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1600" b="1">
          <a:solidFill>
            <a:srgbClr val="3366CC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1600" b="1">
          <a:solidFill>
            <a:srgbClr val="3366CC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1600" b="1">
          <a:solidFill>
            <a:srgbClr val="3366CC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1600" b="1">
          <a:solidFill>
            <a:srgbClr val="3366CC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30000"/>
        </a:spcBef>
        <a:spcAft>
          <a:spcPct val="30000"/>
        </a:spcAft>
        <a:defRPr sz="1400">
          <a:solidFill>
            <a:schemeClr val="tx1"/>
          </a:solidFill>
          <a:latin typeface="+mn-lt"/>
          <a:ea typeface="+mn-ea"/>
          <a:cs typeface="+mn-cs"/>
        </a:defRPr>
      </a:lvl1pPr>
      <a:lvl2pPr marL="180975" indent="-179388" algn="l" rtl="0" eaLnBrk="0" fontAlgn="base" hangingPunct="0">
        <a:spcBef>
          <a:spcPct val="30000"/>
        </a:spcBef>
        <a:spcAft>
          <a:spcPct val="30000"/>
        </a:spcAft>
        <a:buFont typeface="Wingdings" panose="05000000000000000000" pitchFamily="2" charset="2"/>
        <a:buChar char="§"/>
        <a:defRPr sz="1400">
          <a:solidFill>
            <a:schemeClr val="tx1"/>
          </a:solidFill>
          <a:latin typeface="+mn-lt"/>
        </a:defRPr>
      </a:lvl2pPr>
      <a:lvl3pPr marL="352425" indent="-169863" algn="l" rtl="0" eaLnBrk="0" fontAlgn="base" hangingPunct="0">
        <a:spcBef>
          <a:spcPct val="10000"/>
        </a:spcBef>
        <a:spcAft>
          <a:spcPct val="30000"/>
        </a:spcAft>
        <a:buFont typeface="Arial" panose="020B0604020202020204" pitchFamily="34" charset="0"/>
        <a:buChar char="–"/>
        <a:defRPr sz="1400">
          <a:solidFill>
            <a:schemeClr val="tx1"/>
          </a:solidFill>
          <a:latin typeface="+mn-lt"/>
        </a:defRPr>
      </a:lvl3pPr>
      <a:lvl4pPr marL="542925" indent="-188913" algn="l" rtl="0" eaLnBrk="0" fontAlgn="base" hangingPunct="0">
        <a:spcBef>
          <a:spcPct val="10000"/>
        </a:spcBef>
        <a:spcAft>
          <a:spcPct val="30000"/>
        </a:spcAft>
        <a:buFont typeface="Wingdings" panose="05000000000000000000" pitchFamily="2" charset="2"/>
        <a:buChar char="§"/>
        <a:defRPr sz="1400">
          <a:solidFill>
            <a:schemeClr val="tx1"/>
          </a:solidFill>
          <a:latin typeface="+mn-lt"/>
        </a:defRPr>
      </a:lvl4pPr>
      <a:lvl5pPr marL="714375" indent="-169863" algn="l" rtl="0" eaLnBrk="0" fontAlgn="base" hangingPunct="0">
        <a:spcBef>
          <a:spcPct val="10000"/>
        </a:spcBef>
        <a:spcAft>
          <a:spcPct val="30000"/>
        </a:spcAft>
        <a:buFont typeface="Arial" panose="020B0604020202020204" pitchFamily="34" charset="0"/>
        <a:buChar char="–"/>
        <a:defRPr sz="1400">
          <a:solidFill>
            <a:schemeClr val="tx1"/>
          </a:solidFill>
          <a:latin typeface="+mn-lt"/>
        </a:defRPr>
      </a:lvl5pPr>
      <a:lvl6pPr marL="1171575" indent="-169863" algn="l" rtl="0" fontAlgn="base">
        <a:spcBef>
          <a:spcPct val="10000"/>
        </a:spcBef>
        <a:spcAft>
          <a:spcPct val="30000"/>
        </a:spcAft>
        <a:buFont typeface="Arial" charset="0"/>
        <a:buChar char="–"/>
        <a:defRPr sz="1400">
          <a:solidFill>
            <a:schemeClr val="tx1"/>
          </a:solidFill>
          <a:latin typeface="+mn-lt"/>
        </a:defRPr>
      </a:lvl6pPr>
      <a:lvl7pPr marL="1628775" indent="-169863" algn="l" rtl="0" fontAlgn="base">
        <a:spcBef>
          <a:spcPct val="10000"/>
        </a:spcBef>
        <a:spcAft>
          <a:spcPct val="30000"/>
        </a:spcAft>
        <a:buFont typeface="Arial" charset="0"/>
        <a:buChar char="–"/>
        <a:defRPr sz="1400">
          <a:solidFill>
            <a:schemeClr val="tx1"/>
          </a:solidFill>
          <a:latin typeface="+mn-lt"/>
        </a:defRPr>
      </a:lvl7pPr>
      <a:lvl8pPr marL="2085975" indent="-169863" algn="l" rtl="0" fontAlgn="base">
        <a:spcBef>
          <a:spcPct val="10000"/>
        </a:spcBef>
        <a:spcAft>
          <a:spcPct val="30000"/>
        </a:spcAft>
        <a:buFont typeface="Arial" charset="0"/>
        <a:buChar char="–"/>
        <a:defRPr sz="1400">
          <a:solidFill>
            <a:schemeClr val="tx1"/>
          </a:solidFill>
          <a:latin typeface="+mn-lt"/>
        </a:defRPr>
      </a:lvl8pPr>
      <a:lvl9pPr marL="2543175" indent="-169863" algn="l" rtl="0" fontAlgn="base">
        <a:spcBef>
          <a:spcPct val="10000"/>
        </a:spcBef>
        <a:spcAft>
          <a:spcPct val="30000"/>
        </a:spcAft>
        <a:buFont typeface="Arial" charset="0"/>
        <a:buChar char="–"/>
        <a:defRPr sz="14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slide" Target="slide16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slide" Target="slide16.xml"/><Relationship Id="rId3" Type="http://schemas.openxmlformats.org/officeDocument/2006/relationships/slide" Target="slide22.xml"/><Relationship Id="rId7" Type="http://schemas.openxmlformats.org/officeDocument/2006/relationships/slide" Target="slide37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0.xml"/><Relationship Id="rId5" Type="http://schemas.openxmlformats.org/officeDocument/2006/relationships/slide" Target="slide17.xml"/><Relationship Id="rId4" Type="http://schemas.openxmlformats.org/officeDocument/2006/relationships/image" Target="../media/image7.PNG"/><Relationship Id="rId9" Type="http://schemas.openxmlformats.org/officeDocument/2006/relationships/slide" Target="slide19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slide" Target="slide37.xml"/><Relationship Id="rId3" Type="http://schemas.openxmlformats.org/officeDocument/2006/relationships/slide" Target="slide22.xml"/><Relationship Id="rId7" Type="http://schemas.openxmlformats.org/officeDocument/2006/relationships/slide" Target="slide30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6.xml"/><Relationship Id="rId5" Type="http://schemas.openxmlformats.org/officeDocument/2006/relationships/slide" Target="slide18.xml"/><Relationship Id="rId4" Type="http://schemas.openxmlformats.org/officeDocument/2006/relationships/image" Target="../media/image8.PNG"/><Relationship Id="rId9" Type="http://schemas.openxmlformats.org/officeDocument/2006/relationships/slide" Target="slide19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slide" Target="slide16.xml"/><Relationship Id="rId3" Type="http://schemas.openxmlformats.org/officeDocument/2006/relationships/slide" Target="slide22.xml"/><Relationship Id="rId7" Type="http://schemas.openxmlformats.org/officeDocument/2006/relationships/slide" Target="slide37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0.xml"/><Relationship Id="rId5" Type="http://schemas.openxmlformats.org/officeDocument/2006/relationships/slide" Target="slide17.xml"/><Relationship Id="rId4" Type="http://schemas.openxmlformats.org/officeDocument/2006/relationships/image" Target="../media/image9.PNG"/><Relationship Id="rId9" Type="http://schemas.openxmlformats.org/officeDocument/2006/relationships/slide" Target="slide19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slide" Target="slide20.xml"/><Relationship Id="rId3" Type="http://schemas.openxmlformats.org/officeDocument/2006/relationships/slide" Target="slide22.xml"/><Relationship Id="rId7" Type="http://schemas.openxmlformats.org/officeDocument/2006/relationships/slide" Target="slide16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7.xml"/><Relationship Id="rId5" Type="http://schemas.openxmlformats.org/officeDocument/2006/relationships/slide" Target="slide30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slide" Target="slide19.xml"/><Relationship Id="rId3" Type="http://schemas.openxmlformats.org/officeDocument/2006/relationships/slide" Target="slide22.xml"/><Relationship Id="rId7" Type="http://schemas.openxmlformats.org/officeDocument/2006/relationships/slide" Target="slide16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7.xml"/><Relationship Id="rId5" Type="http://schemas.openxmlformats.org/officeDocument/2006/relationships/slide" Target="slide30.xml"/><Relationship Id="rId4" Type="http://schemas.openxmlformats.org/officeDocument/2006/relationships/image" Target="../media/image11.PNG"/><Relationship Id="rId9" Type="http://schemas.openxmlformats.org/officeDocument/2006/relationships/slide" Target="slide2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" Target="slide22.xml"/><Relationship Id="rId7" Type="http://schemas.openxmlformats.org/officeDocument/2006/relationships/slide" Target="slide16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7.xml"/><Relationship Id="rId5" Type="http://schemas.openxmlformats.org/officeDocument/2006/relationships/slide" Target="slide30.xml"/><Relationship Id="rId4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slide" Target="slide16.xml"/><Relationship Id="rId3" Type="http://schemas.openxmlformats.org/officeDocument/2006/relationships/image" Target="../media/image13.PNG"/><Relationship Id="rId7" Type="http://schemas.openxmlformats.org/officeDocument/2006/relationships/slide" Target="slide22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7.xml"/><Relationship Id="rId5" Type="http://schemas.openxmlformats.org/officeDocument/2006/relationships/slide" Target="slide30.xml"/><Relationship Id="rId4" Type="http://schemas.openxmlformats.org/officeDocument/2006/relationships/slide" Target="slide23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slide" Target="slide24.xml"/><Relationship Id="rId3" Type="http://schemas.openxmlformats.org/officeDocument/2006/relationships/slide" Target="slide22.xml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6.xml"/><Relationship Id="rId5" Type="http://schemas.openxmlformats.org/officeDocument/2006/relationships/slide" Target="slide37.xml"/><Relationship Id="rId4" Type="http://schemas.openxmlformats.org/officeDocument/2006/relationships/slide" Target="slide30.xml"/><Relationship Id="rId9" Type="http://schemas.openxmlformats.org/officeDocument/2006/relationships/slide" Target="slide29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slide" Target="slide25.xml"/><Relationship Id="rId3" Type="http://schemas.openxmlformats.org/officeDocument/2006/relationships/slide" Target="slide22.xml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6.xml"/><Relationship Id="rId5" Type="http://schemas.openxmlformats.org/officeDocument/2006/relationships/slide" Target="slide37.xml"/><Relationship Id="rId4" Type="http://schemas.openxmlformats.org/officeDocument/2006/relationships/slide" Target="slide30.xml"/><Relationship Id="rId9" Type="http://schemas.openxmlformats.org/officeDocument/2006/relationships/slide" Target="slide29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slide" Target="slide26.xml"/><Relationship Id="rId3" Type="http://schemas.openxmlformats.org/officeDocument/2006/relationships/slide" Target="slide22.xml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6.xml"/><Relationship Id="rId5" Type="http://schemas.openxmlformats.org/officeDocument/2006/relationships/slide" Target="slide37.xml"/><Relationship Id="rId4" Type="http://schemas.openxmlformats.org/officeDocument/2006/relationships/slide" Target="slide30.xml"/><Relationship Id="rId9" Type="http://schemas.openxmlformats.org/officeDocument/2006/relationships/slide" Target="slide29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slide" Target="slide26.xml"/><Relationship Id="rId3" Type="http://schemas.openxmlformats.org/officeDocument/2006/relationships/slide" Target="slide22.xml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6.xml"/><Relationship Id="rId5" Type="http://schemas.openxmlformats.org/officeDocument/2006/relationships/slide" Target="slide37.xml"/><Relationship Id="rId4" Type="http://schemas.openxmlformats.org/officeDocument/2006/relationships/slide" Target="slide30.xml"/><Relationship Id="rId9" Type="http://schemas.openxmlformats.org/officeDocument/2006/relationships/slide" Target="slide29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slide" Target="slide28.xml"/><Relationship Id="rId3" Type="http://schemas.openxmlformats.org/officeDocument/2006/relationships/slide" Target="slide22.xml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6.xml"/><Relationship Id="rId5" Type="http://schemas.openxmlformats.org/officeDocument/2006/relationships/slide" Target="slide37.xml"/><Relationship Id="rId4" Type="http://schemas.openxmlformats.org/officeDocument/2006/relationships/slide" Target="slide30.xml"/><Relationship Id="rId9" Type="http://schemas.openxmlformats.org/officeDocument/2006/relationships/slide" Target="slide29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slide" Target="slide29.xml"/><Relationship Id="rId3" Type="http://schemas.openxmlformats.org/officeDocument/2006/relationships/slide" Target="slide22.xml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6.xml"/><Relationship Id="rId5" Type="http://schemas.openxmlformats.org/officeDocument/2006/relationships/slide" Target="slide37.xml"/><Relationship Id="rId4" Type="http://schemas.openxmlformats.org/officeDocument/2006/relationships/slide" Target="slide30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" Target="slide22.xml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6.xml"/><Relationship Id="rId5" Type="http://schemas.openxmlformats.org/officeDocument/2006/relationships/slide" Target="slide37.xml"/><Relationship Id="rId4" Type="http://schemas.openxmlformats.org/officeDocument/2006/relationships/slide" Target="slide3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slide" Target="slide22.xml"/><Relationship Id="rId3" Type="http://schemas.openxmlformats.org/officeDocument/2006/relationships/image" Target="../media/image21.PNG"/><Relationship Id="rId7" Type="http://schemas.openxmlformats.org/officeDocument/2006/relationships/slide" Target="slide37.xm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0.xml"/><Relationship Id="rId5" Type="http://schemas.openxmlformats.org/officeDocument/2006/relationships/slide" Target="slide31.xml"/><Relationship Id="rId4" Type="http://schemas.openxmlformats.org/officeDocument/2006/relationships/slide" Target="slide33.xml"/><Relationship Id="rId9" Type="http://schemas.openxmlformats.org/officeDocument/2006/relationships/slide" Target="slide16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slide" Target="slide16.xml"/><Relationship Id="rId3" Type="http://schemas.openxmlformats.org/officeDocument/2006/relationships/slide" Target="slide33.xml"/><Relationship Id="rId7" Type="http://schemas.openxmlformats.org/officeDocument/2006/relationships/slide" Target="slide22.xm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7.xml"/><Relationship Id="rId5" Type="http://schemas.openxmlformats.org/officeDocument/2006/relationships/slide" Target="slide30.xml"/><Relationship Id="rId10" Type="http://schemas.openxmlformats.org/officeDocument/2006/relationships/slide" Target="slide31.xml"/><Relationship Id="rId4" Type="http://schemas.openxmlformats.org/officeDocument/2006/relationships/image" Target="../media/image22.PNG"/><Relationship Id="rId9" Type="http://schemas.openxmlformats.org/officeDocument/2006/relationships/slide" Target="slide32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slide" Target="slide16.xml"/><Relationship Id="rId3" Type="http://schemas.openxmlformats.org/officeDocument/2006/relationships/slide" Target="slide33.xml"/><Relationship Id="rId7" Type="http://schemas.openxmlformats.org/officeDocument/2006/relationships/slide" Target="slide22.xm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7.xml"/><Relationship Id="rId5" Type="http://schemas.openxmlformats.org/officeDocument/2006/relationships/slide" Target="slide30.xml"/><Relationship Id="rId10" Type="http://schemas.openxmlformats.org/officeDocument/2006/relationships/slide" Target="slide31.xml"/><Relationship Id="rId4" Type="http://schemas.openxmlformats.org/officeDocument/2006/relationships/image" Target="../media/image23.PNG"/><Relationship Id="rId9" Type="http://schemas.openxmlformats.org/officeDocument/2006/relationships/slide" Target="slide32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slide" Target="slide37.xml"/><Relationship Id="rId3" Type="http://schemas.openxmlformats.org/officeDocument/2006/relationships/image" Target="../media/image24.PNG"/><Relationship Id="rId7" Type="http://schemas.openxmlformats.org/officeDocument/2006/relationships/slide" Target="slide30.xm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10" Type="http://schemas.openxmlformats.org/officeDocument/2006/relationships/slide" Target="slide16.xml"/><Relationship Id="rId4" Type="http://schemas.openxmlformats.org/officeDocument/2006/relationships/slide" Target="slide35.xml"/><Relationship Id="rId9" Type="http://schemas.openxmlformats.org/officeDocument/2006/relationships/slide" Target="slide22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slide" Target="slide16.xml"/><Relationship Id="rId3" Type="http://schemas.openxmlformats.org/officeDocument/2006/relationships/image" Target="../media/image26.PNG"/><Relationship Id="rId7" Type="http://schemas.openxmlformats.org/officeDocument/2006/relationships/slide" Target="slide22.xm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7.xml"/><Relationship Id="rId5" Type="http://schemas.openxmlformats.org/officeDocument/2006/relationships/slide" Target="slide30.xml"/><Relationship Id="rId4" Type="http://schemas.openxmlformats.org/officeDocument/2006/relationships/slide" Target="slide35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slide" Target="slide34.xml"/><Relationship Id="rId3" Type="http://schemas.openxmlformats.org/officeDocument/2006/relationships/image" Target="../media/image27.PNG"/><Relationship Id="rId7" Type="http://schemas.openxmlformats.org/officeDocument/2006/relationships/slide" Target="slide16.xm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6" Type="http://schemas.openxmlformats.org/officeDocument/2006/relationships/slide" Target="slide22.xml"/><Relationship Id="rId5" Type="http://schemas.openxmlformats.org/officeDocument/2006/relationships/slide" Target="slide37.xml"/><Relationship Id="rId4" Type="http://schemas.openxmlformats.org/officeDocument/2006/relationships/slide" Target="slide30.xml"/><Relationship Id="rId9" Type="http://schemas.openxmlformats.org/officeDocument/2006/relationships/slide" Target="slide36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slide" Target="slide34.xml"/><Relationship Id="rId3" Type="http://schemas.openxmlformats.org/officeDocument/2006/relationships/image" Target="../media/image28.png"/><Relationship Id="rId7" Type="http://schemas.openxmlformats.org/officeDocument/2006/relationships/slide" Target="slide16.xm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6" Type="http://schemas.openxmlformats.org/officeDocument/2006/relationships/slide" Target="slide22.xml"/><Relationship Id="rId5" Type="http://schemas.openxmlformats.org/officeDocument/2006/relationships/slide" Target="slide37.xml"/><Relationship Id="rId4" Type="http://schemas.openxmlformats.org/officeDocument/2006/relationships/slide" Target="slide30.xml"/><Relationship Id="rId9" Type="http://schemas.openxmlformats.org/officeDocument/2006/relationships/slide" Target="slide35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slide" Target="slide22.xml"/><Relationship Id="rId3" Type="http://schemas.openxmlformats.org/officeDocument/2006/relationships/image" Target="../media/image29.PNG"/><Relationship Id="rId7" Type="http://schemas.openxmlformats.org/officeDocument/2006/relationships/slide" Target="slide37.xm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0.xml"/><Relationship Id="rId5" Type="http://schemas.openxmlformats.org/officeDocument/2006/relationships/slide" Target="slide39.xml"/><Relationship Id="rId4" Type="http://schemas.openxmlformats.org/officeDocument/2006/relationships/slide" Target="slide38.xml"/><Relationship Id="rId9" Type="http://schemas.openxmlformats.org/officeDocument/2006/relationships/slide" Target="slide16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7" Type="http://schemas.openxmlformats.org/officeDocument/2006/relationships/slide" Target="slide16.xm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6" Type="http://schemas.openxmlformats.org/officeDocument/2006/relationships/slide" Target="slide22.xml"/><Relationship Id="rId5" Type="http://schemas.openxmlformats.org/officeDocument/2006/relationships/slide" Target="slide30.xml"/><Relationship Id="rId4" Type="http://schemas.openxmlformats.org/officeDocument/2006/relationships/slide" Target="slide37.xml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slide" Target="slide40.xml"/><Relationship Id="rId3" Type="http://schemas.openxmlformats.org/officeDocument/2006/relationships/image" Target="../media/image31.PNG"/><Relationship Id="rId7" Type="http://schemas.openxmlformats.org/officeDocument/2006/relationships/slide" Target="slide16.xml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6" Type="http://schemas.openxmlformats.org/officeDocument/2006/relationships/slide" Target="slide22.xml"/><Relationship Id="rId5" Type="http://schemas.openxmlformats.org/officeDocument/2006/relationships/slide" Target="slide37.xml"/><Relationship Id="rId4" Type="http://schemas.openxmlformats.org/officeDocument/2006/relationships/slide" Target="slide30.xml"/><Relationship Id="rId9" Type="http://schemas.openxmlformats.org/officeDocument/2006/relationships/slide" Target="slide3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32.PNG"/><Relationship Id="rId7" Type="http://schemas.openxmlformats.org/officeDocument/2006/relationships/slide" Target="slide16.xm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6" Type="http://schemas.openxmlformats.org/officeDocument/2006/relationships/slide" Target="slide22.xml"/><Relationship Id="rId5" Type="http://schemas.openxmlformats.org/officeDocument/2006/relationships/slide" Target="slide37.xml"/><Relationship Id="rId4" Type="http://schemas.openxmlformats.org/officeDocument/2006/relationships/slide" Target="slide30.xml"/><Relationship Id="rId9" Type="http://schemas.openxmlformats.org/officeDocument/2006/relationships/slide" Target="slide4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sv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svg"/><Relationship Id="rId3" Type="http://schemas.openxmlformats.org/officeDocument/2006/relationships/image" Target="../media/image42.png"/><Relationship Id="rId7" Type="http://schemas.openxmlformats.org/officeDocument/2006/relationships/image" Target="../media/image46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svg"/><Relationship Id="rId5" Type="http://schemas.openxmlformats.org/officeDocument/2006/relationships/image" Target="../media/image44.png"/><Relationship Id="rId10" Type="http://schemas.openxmlformats.org/officeDocument/2006/relationships/image" Target="../media/image49.svg"/><Relationship Id="rId4" Type="http://schemas.openxmlformats.org/officeDocument/2006/relationships/image" Target="../media/image43.svg"/><Relationship Id="rId9" Type="http://schemas.openxmlformats.org/officeDocument/2006/relationships/image" Target="../media/image48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sv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opencv.org/2.4/modules/calib3d/doc/camera_calibration_and_3d_reconstruction.html" TargetMode="External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8">
            <a:extLst>
              <a:ext uri="{FF2B5EF4-FFF2-40B4-BE49-F238E27FC236}">
                <a16:creationId xmlns:a16="http://schemas.microsoft.com/office/drawing/2014/main" id="{E43D4879-E654-4F3E-97F5-03FFF4955539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631825" y="4667250"/>
            <a:ext cx="8466138" cy="647700"/>
          </a:xfrm>
        </p:spPr>
        <p:txBody>
          <a:bodyPr/>
          <a:lstStyle/>
          <a:p>
            <a:pPr eaLnBrk="1" hangingPunct="1"/>
            <a:r>
              <a:rPr lang="de-DE" altLang="de-DE" dirty="0"/>
              <a:t>Master Automatisierung: Verbundprojekt</a:t>
            </a:r>
            <a:br>
              <a:rPr lang="de-DE" altLang="de-DE" dirty="0"/>
            </a:br>
            <a:r>
              <a:rPr lang="de-DE" altLang="de-DE" dirty="0"/>
              <a:t>Gewerk 5 – Roboternavigation und </a:t>
            </a:r>
            <a:r>
              <a:rPr lang="de-DE" altLang="de-DE" dirty="0" err="1"/>
              <a:t>Augmented</a:t>
            </a:r>
            <a:r>
              <a:rPr lang="de-DE" altLang="de-DE" dirty="0"/>
              <a:t> Reality</a:t>
            </a:r>
            <a:endParaRPr lang="de-DE" altLang="de-DE" b="0" dirty="0"/>
          </a:p>
        </p:txBody>
      </p:sp>
      <p:sp>
        <p:nvSpPr>
          <p:cNvPr id="5124" name="Rectangle 9">
            <a:extLst>
              <a:ext uri="{FF2B5EF4-FFF2-40B4-BE49-F238E27FC236}">
                <a16:creationId xmlns:a16="http://schemas.microsoft.com/office/drawing/2014/main" id="{12FF5503-FB03-42DC-84BF-08F8238743EE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631825" y="5691188"/>
            <a:ext cx="8677275" cy="444500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</a:pPr>
            <a:br>
              <a:rPr lang="de-DE" altLang="de-DE" b="1"/>
            </a:br>
            <a:r>
              <a:rPr lang="de-DE" altLang="de-DE"/>
              <a:t>VPJ, WS17/SS18, </a:t>
            </a:r>
            <a:r>
              <a:rPr lang="de-DE" altLang="de-DE" dirty="0"/>
              <a:t>B. </a:t>
            </a:r>
            <a:r>
              <a:rPr lang="de-DE" altLang="de-DE" dirty="0" err="1"/>
              <a:t>Bruss</a:t>
            </a:r>
            <a:r>
              <a:rPr lang="de-DE" altLang="de-DE" dirty="0"/>
              <a:t> – J. Potthoff – H. </a:t>
            </a:r>
            <a:r>
              <a:rPr lang="de-DE" altLang="de-DE" dirty="0" err="1"/>
              <a:t>Shafaq</a:t>
            </a:r>
            <a:r>
              <a:rPr lang="de-DE" altLang="de-DE" dirty="0"/>
              <a:t> – L. Worm</a:t>
            </a:r>
          </a:p>
        </p:txBody>
      </p:sp>
      <p:sp>
        <p:nvSpPr>
          <p:cNvPr id="5125" name="Line 4">
            <a:extLst>
              <a:ext uri="{FF2B5EF4-FFF2-40B4-BE49-F238E27FC236}">
                <a16:creationId xmlns:a16="http://schemas.microsoft.com/office/drawing/2014/main" id="{BF02382A-54AC-40B9-88BD-DEF567118D7E}"/>
              </a:ext>
            </a:extLst>
          </p:cNvPr>
          <p:cNvSpPr>
            <a:spLocks noChangeShapeType="1"/>
          </p:cNvSpPr>
          <p:nvPr/>
        </p:nvSpPr>
        <p:spPr bwMode="gray">
          <a:xfrm>
            <a:off x="3297238" y="1033463"/>
            <a:ext cx="0" cy="3382962"/>
          </a:xfrm>
          <a:prstGeom prst="line">
            <a:avLst/>
          </a:prstGeom>
          <a:noFill/>
          <a:ln w="38100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5126" name="Line 7">
            <a:extLst>
              <a:ext uri="{FF2B5EF4-FFF2-40B4-BE49-F238E27FC236}">
                <a16:creationId xmlns:a16="http://schemas.microsoft.com/office/drawing/2014/main" id="{72414454-1ACA-4414-84CB-3F84147AA644}"/>
              </a:ext>
            </a:extLst>
          </p:cNvPr>
          <p:cNvSpPr>
            <a:spLocks noChangeShapeType="1"/>
          </p:cNvSpPr>
          <p:nvPr/>
        </p:nvSpPr>
        <p:spPr bwMode="gray">
          <a:xfrm>
            <a:off x="0" y="4408488"/>
            <a:ext cx="9906000" cy="0"/>
          </a:xfrm>
          <a:prstGeom prst="line">
            <a:avLst/>
          </a:prstGeom>
          <a:noFill/>
          <a:ln w="38100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pic>
        <p:nvPicPr>
          <p:cNvPr id="12" name="Grafik 4">
            <a:extLst>
              <a:ext uri="{FF2B5EF4-FFF2-40B4-BE49-F238E27FC236}">
                <a16:creationId xmlns:a16="http://schemas.microsoft.com/office/drawing/2014/main" id="{BEAFC310-2CA4-4138-AEA0-787E1EFD09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06475"/>
            <a:ext cx="3273425" cy="3379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Grafik 11">
            <a:extLst>
              <a:ext uri="{FF2B5EF4-FFF2-40B4-BE49-F238E27FC236}">
                <a16:creationId xmlns:a16="http://schemas.microsoft.com/office/drawing/2014/main" id="{C2977FE2-ABE7-4C5F-9870-0D722A9967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9663" y="1006475"/>
            <a:ext cx="6129337" cy="3375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0DA5CC8F-18A4-4BA7-8B0B-E34E4CDC10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dirty="0"/>
              <a:t>1. Teilaufgaben – Kamerakalibrierung</a:t>
            </a:r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9C2DD53A-B249-43DF-A689-DF80B71FB1BD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20675" y="1273175"/>
            <a:ext cx="9344025" cy="4964113"/>
          </a:xfrm>
        </p:spPr>
        <p:txBody>
          <a:bodyPr/>
          <a:lstStyle/>
          <a:p>
            <a:pPr eaLnBrk="1" hangingPunct="1">
              <a:buFont typeface="Arial" panose="020B0604020202020204" pitchFamily="34" charset="0"/>
              <a:buChar char="•"/>
            </a:pPr>
            <a:r>
              <a:rPr lang="de-DE" altLang="de-DE" sz="1800" dirty="0"/>
              <a:t>Was war noch mal die Kamerakalibrierung?</a:t>
            </a:r>
          </a:p>
          <a:p>
            <a:pPr lvl="2" eaLnBrk="1" hangingPunct="1">
              <a:buFont typeface="Arial" panose="020B0604020202020204" pitchFamily="34" charset="0"/>
              <a:buChar char="•"/>
            </a:pPr>
            <a:r>
              <a:rPr lang="de-DE" altLang="de-DE" sz="1600" dirty="0"/>
              <a:t>Beschreibung des Zusammenhangs </a:t>
            </a:r>
          </a:p>
          <a:p>
            <a:pPr marL="354012" lvl="3" indent="0" eaLnBrk="1" hangingPunct="1">
              <a:buNone/>
            </a:pPr>
            <a:r>
              <a:rPr lang="de-DE" altLang="de-DE" sz="1600" dirty="0"/>
              <a:t>Weltkoordinaten ↔ Bildkoordinaten</a:t>
            </a:r>
          </a:p>
          <a:p>
            <a:pPr lvl="2" eaLnBrk="1" hangingPunct="1">
              <a:buFont typeface="Arial" panose="020B0604020202020204" pitchFamily="34" charset="0"/>
              <a:buChar char="•"/>
            </a:pPr>
            <a:r>
              <a:rPr lang="de-DE" altLang="de-DE" sz="1600" dirty="0"/>
              <a:t>Gewinnung der Transformationsparameter:</a:t>
            </a:r>
          </a:p>
          <a:p>
            <a:pPr marL="354012" lvl="3" indent="0" eaLnBrk="1" hangingPunct="1">
              <a:buNone/>
            </a:pPr>
            <a:endParaRPr lang="de-DE" altLang="de-DE" sz="1600" dirty="0"/>
          </a:p>
          <a:p>
            <a:pPr lvl="1" eaLnBrk="1" hangingPunct="1">
              <a:buFont typeface="Arial" panose="020B0604020202020204" pitchFamily="34" charset="0"/>
              <a:buChar char="•"/>
            </a:pPr>
            <a:endParaRPr lang="de-DE" altLang="de-DE" sz="1600" dirty="0"/>
          </a:p>
        </p:txBody>
      </p:sp>
      <p:sp>
        <p:nvSpPr>
          <p:cNvPr id="7172" name="Foliennummernplatzhalter 4">
            <a:extLst>
              <a:ext uri="{FF2B5EF4-FFF2-40B4-BE49-F238E27FC236}">
                <a16:creationId xmlns:a16="http://schemas.microsoft.com/office/drawing/2014/main" id="{A0756B18-7E87-415C-BDE7-980721CFA7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F5FFB3A9-3658-4C26-B77E-D4C6937F9726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10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7173" name="Rectangle 10">
            <a:extLst>
              <a:ext uri="{FF2B5EF4-FFF2-40B4-BE49-F238E27FC236}">
                <a16:creationId xmlns:a16="http://schemas.microsoft.com/office/drawing/2014/main" id="{96563182-2FD2-42AB-8D0E-4E3F955EC03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 dirty="0">
                <a:solidFill>
                  <a:srgbClr val="3366CC"/>
                </a:solidFill>
              </a:rPr>
              <a:t>VPJ  |  Gewerk5  |  WS 2017/SS 2018  |  B. Bruss – J. Potthoff – H. Shafaq – L. Worm</a:t>
            </a:r>
            <a:endParaRPr lang="de-DE" altLang="de-DE" sz="1000" dirty="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sp>
        <p:nvSpPr>
          <p:cNvPr id="5" name="Rechteck: abgerundete Ecken 4">
            <a:extLst>
              <a:ext uri="{FF2B5EF4-FFF2-40B4-BE49-F238E27FC236}">
                <a16:creationId xmlns:a16="http://schemas.microsoft.com/office/drawing/2014/main" id="{3C32B406-2F37-4FE9-A31B-9B9A7B47BB04}"/>
              </a:ext>
            </a:extLst>
          </p:cNvPr>
          <p:cNvSpPr/>
          <p:nvPr/>
        </p:nvSpPr>
        <p:spPr>
          <a:xfrm>
            <a:off x="2885485" y="2998381"/>
            <a:ext cx="2622180" cy="12776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cv::</a:t>
            </a:r>
            <a:r>
              <a:rPr lang="de-DE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calibrateCamera</a:t>
            </a:r>
            <a:endParaRPr lang="de-DE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65C12082-E0D7-4C45-AF42-E03682437B27}"/>
              </a:ext>
            </a:extLst>
          </p:cNvPr>
          <p:cNvCxnSpPr>
            <a:cxnSpLocks/>
          </p:cNvCxnSpPr>
          <p:nvPr/>
        </p:nvCxnSpPr>
        <p:spPr>
          <a:xfrm>
            <a:off x="1998921" y="3264196"/>
            <a:ext cx="886564" cy="0"/>
          </a:xfrm>
          <a:prstGeom prst="straightConnector1">
            <a:avLst/>
          </a:prstGeom>
          <a:ln w="38100">
            <a:solidFill>
              <a:schemeClr val="bg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CE7E5AA0-2FEF-4D21-8A1F-B90EB52DBBC9}"/>
              </a:ext>
            </a:extLst>
          </p:cNvPr>
          <p:cNvCxnSpPr>
            <a:cxnSpLocks/>
          </p:cNvCxnSpPr>
          <p:nvPr/>
        </p:nvCxnSpPr>
        <p:spPr>
          <a:xfrm>
            <a:off x="1998921" y="3703675"/>
            <a:ext cx="886564" cy="0"/>
          </a:xfrm>
          <a:prstGeom prst="straightConnector1">
            <a:avLst/>
          </a:prstGeom>
          <a:ln w="38100">
            <a:solidFill>
              <a:schemeClr val="bg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0BA59A46-BAE1-4761-8FED-9B2039FA5FDF}"/>
              </a:ext>
            </a:extLst>
          </p:cNvPr>
          <p:cNvSpPr txBox="1"/>
          <p:nvPr/>
        </p:nvSpPr>
        <p:spPr>
          <a:xfrm>
            <a:off x="149092" y="3058383"/>
            <a:ext cx="1829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dirty="0">
                <a:latin typeface="+mn-lt"/>
              </a:rPr>
              <a:t> n 3D </a:t>
            </a:r>
            <a:r>
              <a:rPr lang="de-DE" dirty="0" err="1">
                <a:latin typeface="+mn-lt"/>
              </a:rPr>
              <a:t>points</a:t>
            </a:r>
            <a:endParaRPr lang="de-DE" dirty="0">
              <a:latin typeface="+mn-lt"/>
            </a:endParaRP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EC6BC838-85EF-408B-A2F0-BF8AAB349953}"/>
              </a:ext>
            </a:extLst>
          </p:cNvPr>
          <p:cNvSpPr txBox="1"/>
          <p:nvPr/>
        </p:nvSpPr>
        <p:spPr>
          <a:xfrm>
            <a:off x="129103" y="3490953"/>
            <a:ext cx="1849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dirty="0">
                <a:latin typeface="+mn-lt"/>
              </a:rPr>
              <a:t>n 2D </a:t>
            </a:r>
            <a:r>
              <a:rPr lang="de-DE" dirty="0" err="1">
                <a:latin typeface="+mn-lt"/>
              </a:rPr>
              <a:t>points</a:t>
            </a:r>
            <a:r>
              <a:rPr lang="de-DE" dirty="0">
                <a:latin typeface="+mn-lt"/>
              </a:rPr>
              <a:t> (</a:t>
            </a:r>
            <a:r>
              <a:rPr lang="de-DE" dirty="0" err="1">
                <a:latin typeface="+mn-lt"/>
              </a:rPr>
              <a:t>px</a:t>
            </a:r>
            <a:r>
              <a:rPr lang="de-DE" dirty="0">
                <a:latin typeface="+mn-lt"/>
              </a:rPr>
              <a:t>)</a:t>
            </a:r>
          </a:p>
        </p:txBody>
      </p: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4359A349-7203-4FBA-91F1-64E750A33A19}"/>
              </a:ext>
            </a:extLst>
          </p:cNvPr>
          <p:cNvCxnSpPr>
            <a:cxnSpLocks/>
          </p:cNvCxnSpPr>
          <p:nvPr/>
        </p:nvCxnSpPr>
        <p:spPr>
          <a:xfrm>
            <a:off x="5507665" y="3264196"/>
            <a:ext cx="886564" cy="0"/>
          </a:xfrm>
          <a:prstGeom prst="straightConnector1">
            <a:avLst/>
          </a:prstGeom>
          <a:ln w="38100">
            <a:solidFill>
              <a:schemeClr val="bg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EF90C2BB-8791-4C8D-AA71-E65720322840}"/>
              </a:ext>
            </a:extLst>
          </p:cNvPr>
          <p:cNvCxnSpPr>
            <a:cxnSpLocks/>
          </p:cNvCxnSpPr>
          <p:nvPr/>
        </p:nvCxnSpPr>
        <p:spPr>
          <a:xfrm>
            <a:off x="5507665" y="3700132"/>
            <a:ext cx="886564" cy="0"/>
          </a:xfrm>
          <a:prstGeom prst="straightConnector1">
            <a:avLst/>
          </a:prstGeom>
          <a:ln w="38100">
            <a:solidFill>
              <a:schemeClr val="bg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feld 25">
            <a:extLst>
              <a:ext uri="{FF2B5EF4-FFF2-40B4-BE49-F238E27FC236}">
                <a16:creationId xmlns:a16="http://schemas.microsoft.com/office/drawing/2014/main" id="{4B5B7CEB-1016-44DB-9F25-F13F11BA2966}"/>
              </a:ext>
            </a:extLst>
          </p:cNvPr>
          <p:cNvSpPr txBox="1"/>
          <p:nvPr/>
        </p:nvSpPr>
        <p:spPr>
          <a:xfrm>
            <a:off x="185321" y="5491921"/>
            <a:ext cx="17936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dirty="0" err="1">
                <a:latin typeface="+mn-lt"/>
              </a:rPr>
              <a:t>Camera</a:t>
            </a:r>
            <a:r>
              <a:rPr lang="de-DE" dirty="0">
                <a:latin typeface="+mn-lt"/>
              </a:rPr>
              <a:t> </a:t>
            </a:r>
            <a:r>
              <a:rPr lang="de-DE" dirty="0" err="1">
                <a:latin typeface="+mn-lt"/>
              </a:rPr>
              <a:t>matrix</a:t>
            </a:r>
            <a:r>
              <a:rPr lang="de-DE" dirty="0">
                <a:latin typeface="+mn-lt"/>
              </a:rPr>
              <a:t> </a:t>
            </a: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5D2F3776-4639-4531-9792-414D72A629E0}"/>
              </a:ext>
            </a:extLst>
          </p:cNvPr>
          <p:cNvSpPr txBox="1"/>
          <p:nvPr/>
        </p:nvSpPr>
        <p:spPr>
          <a:xfrm>
            <a:off x="6346788" y="3498550"/>
            <a:ext cx="2414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latin typeface="+mn-lt"/>
              </a:rPr>
              <a:t>Distortion-coefficients</a:t>
            </a:r>
            <a:endParaRPr lang="de-DE" dirty="0">
              <a:latin typeface="+mn-lt"/>
            </a:endParaRPr>
          </a:p>
        </p:txBody>
      </p: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C698A179-0760-4211-96CE-ADE5B86AAB23}"/>
              </a:ext>
            </a:extLst>
          </p:cNvPr>
          <p:cNvCxnSpPr>
            <a:cxnSpLocks/>
          </p:cNvCxnSpPr>
          <p:nvPr/>
        </p:nvCxnSpPr>
        <p:spPr>
          <a:xfrm>
            <a:off x="5507665" y="4118346"/>
            <a:ext cx="886564" cy="0"/>
          </a:xfrm>
          <a:prstGeom prst="straightConnector1">
            <a:avLst/>
          </a:prstGeom>
          <a:ln w="38100">
            <a:solidFill>
              <a:schemeClr val="bg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feld 28">
            <a:extLst>
              <a:ext uri="{FF2B5EF4-FFF2-40B4-BE49-F238E27FC236}">
                <a16:creationId xmlns:a16="http://schemas.microsoft.com/office/drawing/2014/main" id="{F1FA4114-A577-4887-A7E5-631A65DF9F4E}"/>
              </a:ext>
            </a:extLst>
          </p:cNvPr>
          <p:cNvSpPr txBox="1"/>
          <p:nvPr/>
        </p:nvSpPr>
        <p:spPr>
          <a:xfrm>
            <a:off x="6346787" y="3906709"/>
            <a:ext cx="3238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accent3">
                    <a:lumMod val="50000"/>
                  </a:schemeClr>
                </a:solidFill>
                <a:latin typeface="+mn-lt"/>
              </a:rPr>
              <a:t>(n </a:t>
            </a:r>
            <a:r>
              <a:rPr lang="de-DE" dirty="0" err="1">
                <a:solidFill>
                  <a:schemeClr val="accent3">
                    <a:lumMod val="50000"/>
                  </a:schemeClr>
                </a:solidFill>
                <a:latin typeface="+mn-lt"/>
              </a:rPr>
              <a:t>rotation</a:t>
            </a:r>
            <a:r>
              <a:rPr lang="de-DE" dirty="0">
                <a:solidFill>
                  <a:schemeClr val="accent3">
                    <a:lumMod val="50000"/>
                  </a:schemeClr>
                </a:solidFill>
                <a:latin typeface="+mn-lt"/>
              </a:rPr>
              <a:t>/</a:t>
            </a:r>
            <a:r>
              <a:rPr lang="de-DE" dirty="0" err="1">
                <a:solidFill>
                  <a:schemeClr val="accent3">
                    <a:lumMod val="50000"/>
                  </a:schemeClr>
                </a:solidFill>
                <a:latin typeface="+mn-lt"/>
              </a:rPr>
              <a:t>translation</a:t>
            </a:r>
            <a:r>
              <a:rPr lang="de-DE" dirty="0">
                <a:solidFill>
                  <a:schemeClr val="accent3">
                    <a:lumMod val="50000"/>
                  </a:schemeClr>
                </a:solidFill>
                <a:latin typeface="+mn-lt"/>
              </a:rPr>
              <a:t> </a:t>
            </a:r>
            <a:r>
              <a:rPr lang="de-DE" dirty="0" err="1">
                <a:solidFill>
                  <a:schemeClr val="accent3">
                    <a:lumMod val="50000"/>
                  </a:schemeClr>
                </a:solidFill>
                <a:latin typeface="+mn-lt"/>
              </a:rPr>
              <a:t>vectors</a:t>
            </a:r>
            <a:r>
              <a:rPr lang="de-DE" dirty="0">
                <a:solidFill>
                  <a:schemeClr val="accent3">
                    <a:lumMod val="50000"/>
                  </a:schemeClr>
                </a:solidFill>
                <a:latin typeface="+mn-lt"/>
              </a:rPr>
              <a:t>)</a:t>
            </a:r>
          </a:p>
        </p:txBody>
      </p:sp>
      <p:sp>
        <p:nvSpPr>
          <p:cNvPr id="30" name="Rechteck: abgerundete Ecken 29">
            <a:extLst>
              <a:ext uri="{FF2B5EF4-FFF2-40B4-BE49-F238E27FC236}">
                <a16:creationId xmlns:a16="http://schemas.microsoft.com/office/drawing/2014/main" id="{40A73659-A89F-4F7A-A1E8-B15B829976AA}"/>
              </a:ext>
            </a:extLst>
          </p:cNvPr>
          <p:cNvSpPr/>
          <p:nvPr/>
        </p:nvSpPr>
        <p:spPr>
          <a:xfrm>
            <a:off x="2885485" y="4565962"/>
            <a:ext cx="2622180" cy="170109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cv::</a:t>
            </a:r>
            <a:r>
              <a:rPr lang="de-DE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solvePnP</a:t>
            </a:r>
            <a:endParaRPr lang="de-DE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2015CF32-706D-47F4-B333-051FD743BF2A}"/>
              </a:ext>
            </a:extLst>
          </p:cNvPr>
          <p:cNvCxnSpPr>
            <a:cxnSpLocks/>
          </p:cNvCxnSpPr>
          <p:nvPr/>
        </p:nvCxnSpPr>
        <p:spPr>
          <a:xfrm>
            <a:off x="1998921" y="4831779"/>
            <a:ext cx="886564" cy="0"/>
          </a:xfrm>
          <a:prstGeom prst="straightConnector1">
            <a:avLst/>
          </a:prstGeom>
          <a:ln w="38100">
            <a:solidFill>
              <a:schemeClr val="bg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 Verbindung mit Pfeil 31">
            <a:extLst>
              <a:ext uri="{FF2B5EF4-FFF2-40B4-BE49-F238E27FC236}">
                <a16:creationId xmlns:a16="http://schemas.microsoft.com/office/drawing/2014/main" id="{D9CD3ECB-ACEA-45C1-839C-5D8F6426E371}"/>
              </a:ext>
            </a:extLst>
          </p:cNvPr>
          <p:cNvCxnSpPr>
            <a:cxnSpLocks/>
          </p:cNvCxnSpPr>
          <p:nvPr/>
        </p:nvCxnSpPr>
        <p:spPr>
          <a:xfrm>
            <a:off x="1998921" y="5271258"/>
            <a:ext cx="886564" cy="0"/>
          </a:xfrm>
          <a:prstGeom prst="straightConnector1">
            <a:avLst/>
          </a:prstGeom>
          <a:ln w="38100">
            <a:solidFill>
              <a:schemeClr val="bg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602B750-57E6-49EE-99EF-391D40DD6009}"/>
              </a:ext>
            </a:extLst>
          </p:cNvPr>
          <p:cNvSpPr txBox="1"/>
          <p:nvPr/>
        </p:nvSpPr>
        <p:spPr>
          <a:xfrm>
            <a:off x="185321" y="4615652"/>
            <a:ext cx="181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dirty="0">
                <a:latin typeface="+mn-lt"/>
              </a:rPr>
              <a:t> m 3D </a:t>
            </a:r>
            <a:r>
              <a:rPr lang="de-DE" dirty="0" err="1">
                <a:latin typeface="+mn-lt"/>
              </a:rPr>
              <a:t>points</a:t>
            </a:r>
            <a:endParaRPr lang="de-DE" dirty="0">
              <a:latin typeface="+mn-lt"/>
            </a:endParaRPr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67B2A423-5D15-4B37-BCFB-54E12EAD620C}"/>
              </a:ext>
            </a:extLst>
          </p:cNvPr>
          <p:cNvSpPr txBox="1"/>
          <p:nvPr/>
        </p:nvSpPr>
        <p:spPr>
          <a:xfrm>
            <a:off x="0" y="5047907"/>
            <a:ext cx="19989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dirty="0">
                <a:latin typeface="+mn-lt"/>
              </a:rPr>
              <a:t>m 2D </a:t>
            </a:r>
            <a:r>
              <a:rPr lang="de-DE" dirty="0" err="1">
                <a:latin typeface="+mn-lt"/>
              </a:rPr>
              <a:t>points</a:t>
            </a:r>
            <a:r>
              <a:rPr lang="de-DE" dirty="0">
                <a:latin typeface="+mn-lt"/>
              </a:rPr>
              <a:t> (</a:t>
            </a:r>
            <a:r>
              <a:rPr lang="de-DE" dirty="0" err="1">
                <a:latin typeface="+mn-lt"/>
              </a:rPr>
              <a:t>px</a:t>
            </a:r>
            <a:r>
              <a:rPr lang="de-DE" dirty="0">
                <a:latin typeface="+mn-lt"/>
              </a:rPr>
              <a:t>)</a:t>
            </a:r>
          </a:p>
        </p:txBody>
      </p:sp>
      <p:cxnSp>
        <p:nvCxnSpPr>
          <p:cNvPr id="36" name="Gerade Verbindung mit Pfeil 35">
            <a:extLst>
              <a:ext uri="{FF2B5EF4-FFF2-40B4-BE49-F238E27FC236}">
                <a16:creationId xmlns:a16="http://schemas.microsoft.com/office/drawing/2014/main" id="{F2F1565E-FF1C-42A4-A4C9-FBDB635C6721}"/>
              </a:ext>
            </a:extLst>
          </p:cNvPr>
          <p:cNvCxnSpPr>
            <a:cxnSpLocks/>
          </p:cNvCxnSpPr>
          <p:nvPr/>
        </p:nvCxnSpPr>
        <p:spPr>
          <a:xfrm>
            <a:off x="5507665" y="5267715"/>
            <a:ext cx="886564" cy="0"/>
          </a:xfrm>
          <a:prstGeom prst="straightConnector1">
            <a:avLst/>
          </a:prstGeom>
          <a:ln w="38100">
            <a:solidFill>
              <a:schemeClr val="bg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feld 37">
            <a:extLst>
              <a:ext uri="{FF2B5EF4-FFF2-40B4-BE49-F238E27FC236}">
                <a16:creationId xmlns:a16="http://schemas.microsoft.com/office/drawing/2014/main" id="{4B3C9AB7-B54E-4580-B1F1-2049D93F2D0D}"/>
              </a:ext>
            </a:extLst>
          </p:cNvPr>
          <p:cNvSpPr txBox="1"/>
          <p:nvPr/>
        </p:nvSpPr>
        <p:spPr>
          <a:xfrm>
            <a:off x="6346788" y="5066133"/>
            <a:ext cx="2414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+mn-lt"/>
              </a:rPr>
              <a:t>Rotation </a:t>
            </a:r>
            <a:r>
              <a:rPr lang="de-DE" dirty="0" err="1">
                <a:latin typeface="+mn-lt"/>
              </a:rPr>
              <a:t>vector</a:t>
            </a:r>
            <a:endParaRPr lang="de-DE" dirty="0">
              <a:latin typeface="+mn-lt"/>
            </a:endParaRPr>
          </a:p>
        </p:txBody>
      </p:sp>
      <p:cxnSp>
        <p:nvCxnSpPr>
          <p:cNvPr id="39" name="Gerade Verbindung mit Pfeil 38">
            <a:extLst>
              <a:ext uri="{FF2B5EF4-FFF2-40B4-BE49-F238E27FC236}">
                <a16:creationId xmlns:a16="http://schemas.microsoft.com/office/drawing/2014/main" id="{6BB66A0B-77ED-4ED6-8BB3-6293F504816F}"/>
              </a:ext>
            </a:extLst>
          </p:cNvPr>
          <p:cNvCxnSpPr>
            <a:cxnSpLocks/>
          </p:cNvCxnSpPr>
          <p:nvPr/>
        </p:nvCxnSpPr>
        <p:spPr>
          <a:xfrm>
            <a:off x="5507665" y="5685929"/>
            <a:ext cx="886564" cy="0"/>
          </a:xfrm>
          <a:prstGeom prst="straightConnector1">
            <a:avLst/>
          </a:prstGeom>
          <a:ln w="38100">
            <a:solidFill>
              <a:schemeClr val="bg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rade Verbindung mit Pfeil 40">
            <a:extLst>
              <a:ext uri="{FF2B5EF4-FFF2-40B4-BE49-F238E27FC236}">
                <a16:creationId xmlns:a16="http://schemas.microsoft.com/office/drawing/2014/main" id="{0EE1099F-C718-463F-BB76-E546F11A270F}"/>
              </a:ext>
            </a:extLst>
          </p:cNvPr>
          <p:cNvCxnSpPr>
            <a:cxnSpLocks/>
          </p:cNvCxnSpPr>
          <p:nvPr/>
        </p:nvCxnSpPr>
        <p:spPr>
          <a:xfrm>
            <a:off x="1998921" y="5685929"/>
            <a:ext cx="886564" cy="0"/>
          </a:xfrm>
          <a:prstGeom prst="straightConnector1">
            <a:avLst/>
          </a:prstGeom>
          <a:ln w="38100">
            <a:solidFill>
              <a:schemeClr val="bg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 Verbindung mit Pfeil 42">
            <a:extLst>
              <a:ext uri="{FF2B5EF4-FFF2-40B4-BE49-F238E27FC236}">
                <a16:creationId xmlns:a16="http://schemas.microsoft.com/office/drawing/2014/main" id="{48E93659-F658-4535-B146-6024626BF0DC}"/>
              </a:ext>
            </a:extLst>
          </p:cNvPr>
          <p:cNvCxnSpPr>
            <a:cxnSpLocks/>
          </p:cNvCxnSpPr>
          <p:nvPr/>
        </p:nvCxnSpPr>
        <p:spPr>
          <a:xfrm>
            <a:off x="1998921" y="6066929"/>
            <a:ext cx="886564" cy="0"/>
          </a:xfrm>
          <a:prstGeom prst="straightConnector1">
            <a:avLst/>
          </a:prstGeom>
          <a:ln w="38100">
            <a:solidFill>
              <a:schemeClr val="bg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feld 43">
            <a:extLst>
              <a:ext uri="{FF2B5EF4-FFF2-40B4-BE49-F238E27FC236}">
                <a16:creationId xmlns:a16="http://schemas.microsoft.com/office/drawing/2014/main" id="{9514BFEF-379D-4845-8DF4-C35AD6D74B06}"/>
              </a:ext>
            </a:extLst>
          </p:cNvPr>
          <p:cNvSpPr txBox="1"/>
          <p:nvPr/>
        </p:nvSpPr>
        <p:spPr>
          <a:xfrm>
            <a:off x="149092" y="5840412"/>
            <a:ext cx="1849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dirty="0" err="1">
                <a:latin typeface="+mn-lt"/>
              </a:rPr>
              <a:t>Distortion-Coef</a:t>
            </a:r>
            <a:r>
              <a:rPr lang="de-DE" dirty="0">
                <a:latin typeface="+mn-lt"/>
              </a:rPr>
              <a:t>.</a:t>
            </a:r>
          </a:p>
        </p:txBody>
      </p:sp>
      <p:sp>
        <p:nvSpPr>
          <p:cNvPr id="45" name="Textfeld 44">
            <a:extLst>
              <a:ext uri="{FF2B5EF4-FFF2-40B4-BE49-F238E27FC236}">
                <a16:creationId xmlns:a16="http://schemas.microsoft.com/office/drawing/2014/main" id="{7179A9FA-8CD9-4BAA-A76C-28B5FBDB927D}"/>
              </a:ext>
            </a:extLst>
          </p:cNvPr>
          <p:cNvSpPr txBox="1"/>
          <p:nvPr/>
        </p:nvSpPr>
        <p:spPr>
          <a:xfrm>
            <a:off x="6346788" y="5491523"/>
            <a:ext cx="2414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latin typeface="+mn-lt"/>
              </a:rPr>
              <a:t>translation</a:t>
            </a:r>
            <a:r>
              <a:rPr lang="de-DE" dirty="0">
                <a:latin typeface="+mn-lt"/>
              </a:rPr>
              <a:t> </a:t>
            </a:r>
            <a:r>
              <a:rPr lang="de-DE" dirty="0" err="1">
                <a:latin typeface="+mn-lt"/>
              </a:rPr>
              <a:t>vector</a:t>
            </a:r>
            <a:endParaRPr lang="de-DE" dirty="0">
              <a:latin typeface="+mn-lt"/>
            </a:endParaRPr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2096194C-D3A6-4C18-9D69-C18F30843A86}"/>
              </a:ext>
            </a:extLst>
          </p:cNvPr>
          <p:cNvSpPr txBox="1"/>
          <p:nvPr/>
        </p:nvSpPr>
        <p:spPr>
          <a:xfrm>
            <a:off x="6394229" y="3067851"/>
            <a:ext cx="37621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latin typeface="+mn-lt"/>
              </a:rPr>
              <a:t>Camera</a:t>
            </a:r>
            <a:r>
              <a:rPr lang="de-DE" dirty="0">
                <a:latin typeface="+mn-lt"/>
              </a:rPr>
              <a:t> </a:t>
            </a:r>
            <a:r>
              <a:rPr lang="de-DE" dirty="0" err="1">
                <a:latin typeface="+mn-lt"/>
              </a:rPr>
              <a:t>matrix</a:t>
            </a:r>
            <a:r>
              <a:rPr lang="de-DE" dirty="0">
                <a:latin typeface="+mn-lt"/>
              </a:rPr>
              <a:t> (</a:t>
            </a:r>
            <a:r>
              <a:rPr lang="de-DE" dirty="0" err="1">
                <a:latin typeface="+mn-lt"/>
              </a:rPr>
              <a:t>intrinsics</a:t>
            </a:r>
            <a:r>
              <a:rPr lang="de-DE" dirty="0">
                <a:latin typeface="+mn-lt"/>
              </a:rPr>
              <a:t>) </a:t>
            </a:r>
          </a:p>
        </p:txBody>
      </p:sp>
      <p:sp>
        <p:nvSpPr>
          <p:cNvPr id="13" name="Geschweifte Klammer rechts 12">
            <a:extLst>
              <a:ext uri="{FF2B5EF4-FFF2-40B4-BE49-F238E27FC236}">
                <a16:creationId xmlns:a16="http://schemas.microsoft.com/office/drawing/2014/main" id="{6C15CA6D-3DEF-4963-B551-9CD14C93E19C}"/>
              </a:ext>
            </a:extLst>
          </p:cNvPr>
          <p:cNvSpPr/>
          <p:nvPr/>
        </p:nvSpPr>
        <p:spPr>
          <a:xfrm>
            <a:off x="8207829" y="5066133"/>
            <a:ext cx="283028" cy="921010"/>
          </a:xfrm>
          <a:prstGeom prst="rightBrac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F6BAA473-BA73-4F35-964A-C79D20515F97}"/>
              </a:ext>
            </a:extLst>
          </p:cNvPr>
          <p:cNvSpPr/>
          <p:nvPr/>
        </p:nvSpPr>
        <p:spPr>
          <a:xfrm>
            <a:off x="8471807" y="5313943"/>
            <a:ext cx="13644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latin typeface="+mn-lt"/>
              </a:rPr>
              <a:t>(</a:t>
            </a:r>
            <a:r>
              <a:rPr lang="de-DE" dirty="0" err="1">
                <a:latin typeface="+mn-lt"/>
              </a:rPr>
              <a:t>extrinsics</a:t>
            </a:r>
            <a:r>
              <a:rPr lang="de-DE" dirty="0">
                <a:latin typeface="+mn-lt"/>
              </a:rPr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587334939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0DA5CC8F-18A4-4BA7-8B0B-E34E4CDC10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dirty="0"/>
              <a:t>1. Teilaufgaben – Kamerakalibrierung</a:t>
            </a:r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9C2DD53A-B249-43DF-A689-DF80B71FB1BD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20675" y="1273175"/>
            <a:ext cx="9344025" cy="4964113"/>
          </a:xfrm>
        </p:spPr>
        <p:txBody>
          <a:bodyPr/>
          <a:lstStyle/>
          <a:p>
            <a:pPr eaLnBrk="1" hangingPunct="1">
              <a:buFont typeface="Arial" panose="020B0604020202020204" pitchFamily="34" charset="0"/>
              <a:buChar char="•"/>
            </a:pPr>
            <a:r>
              <a:rPr lang="de-DE" altLang="de-DE" sz="1800" dirty="0"/>
              <a:t>Entwicklung und Probleme</a:t>
            </a:r>
          </a:p>
          <a:p>
            <a:pPr lvl="2" eaLnBrk="1" hangingPunct="1">
              <a:buFont typeface="Arial" panose="020B0604020202020204" pitchFamily="34" charset="0"/>
              <a:buChar char="•"/>
            </a:pPr>
            <a:r>
              <a:rPr lang="de-DE" altLang="de-DE" sz="1600" dirty="0"/>
              <a:t>Ursprüngliche Idee: cv::</a:t>
            </a:r>
            <a:r>
              <a:rPr lang="de-DE" altLang="de-DE" sz="1600" dirty="0" err="1"/>
              <a:t>calibrateCamera</a:t>
            </a:r>
            <a:r>
              <a:rPr lang="de-DE" altLang="de-DE" sz="1600" dirty="0"/>
              <a:t>() auch für extrinsische Parameter nutzen, für </a:t>
            </a:r>
            <a:r>
              <a:rPr lang="de-DE" altLang="de-DE" sz="1600" dirty="0" err="1"/>
              <a:t>Robbi</a:t>
            </a:r>
            <a:r>
              <a:rPr lang="de-DE" altLang="de-DE" sz="1600" dirty="0"/>
              <a:t> 2.0 dann z-Koordinate des T-Vektors anpassen</a:t>
            </a:r>
          </a:p>
          <a:p>
            <a:pPr lvl="3" eaLnBrk="1" hangingPunct="1">
              <a:buFont typeface="Arial" panose="020B0604020202020204" pitchFamily="34" charset="0"/>
              <a:buChar char="•"/>
            </a:pPr>
            <a:r>
              <a:rPr lang="de-DE" altLang="de-DE" sz="1600" dirty="0"/>
              <a:t>Prozedur geschrieben, die 2x3-Muster erwartet → Keine zuverlässige Erkennung</a:t>
            </a:r>
          </a:p>
          <a:p>
            <a:pPr lvl="3" eaLnBrk="1" hangingPunct="1">
              <a:buFont typeface="Arial" panose="020B0604020202020204" pitchFamily="34" charset="0"/>
              <a:buChar char="•"/>
            </a:pPr>
            <a:r>
              <a:rPr lang="de-DE" altLang="de-DE" sz="1600" dirty="0"/>
              <a:t>Gespräch mit Prof. Maaß brachte anderes Konzept hervor ( mehr in Kap. 4 Zusammenfassung und Ausblick)</a:t>
            </a:r>
          </a:p>
          <a:p>
            <a:pPr lvl="2" eaLnBrk="1" hangingPunct="1">
              <a:buFont typeface="Arial" panose="020B0604020202020204" pitchFamily="34" charset="0"/>
              <a:buChar char="•"/>
            </a:pPr>
            <a:r>
              <a:rPr lang="de-DE" altLang="de-DE" sz="1600" dirty="0"/>
              <a:t>Überarbeitung der intrinsischen Kalibrierung mit Live-Ansicht während der Laufzeit</a:t>
            </a:r>
          </a:p>
          <a:p>
            <a:pPr lvl="2" eaLnBrk="1" hangingPunct="1">
              <a:buFont typeface="Arial" panose="020B0604020202020204" pitchFamily="34" charset="0"/>
              <a:buChar char="•"/>
            </a:pPr>
            <a:r>
              <a:rPr lang="de-DE" altLang="de-DE" sz="1600" dirty="0"/>
              <a:t>Interpretation der Kalibierergebnisse schwierig </a:t>
            </a:r>
          </a:p>
          <a:p>
            <a:pPr lvl="3" eaLnBrk="1" hangingPunct="1">
              <a:buFont typeface="Arial" panose="020B0604020202020204" pitchFamily="34" charset="0"/>
              <a:buChar char="•"/>
            </a:pPr>
            <a:r>
              <a:rPr lang="de-DE" altLang="de-DE" sz="1600" dirty="0"/>
              <a:t>→ Viele Messungen durchgeführt, da Doku nicht eindeutig</a:t>
            </a:r>
          </a:p>
          <a:p>
            <a:pPr lvl="1" eaLnBrk="1" hangingPunct="1">
              <a:buFont typeface="Arial" panose="020B0604020202020204" pitchFamily="34" charset="0"/>
              <a:buChar char="•"/>
            </a:pPr>
            <a:endParaRPr lang="de-DE" altLang="de-DE" sz="1600" dirty="0"/>
          </a:p>
        </p:txBody>
      </p:sp>
      <p:sp>
        <p:nvSpPr>
          <p:cNvPr id="7172" name="Foliennummernplatzhalter 4">
            <a:extLst>
              <a:ext uri="{FF2B5EF4-FFF2-40B4-BE49-F238E27FC236}">
                <a16:creationId xmlns:a16="http://schemas.microsoft.com/office/drawing/2014/main" id="{A0756B18-7E87-415C-BDE7-980721CFA7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F5FFB3A9-3658-4C26-B77E-D4C6937F9726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11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7173" name="Rectangle 10">
            <a:extLst>
              <a:ext uri="{FF2B5EF4-FFF2-40B4-BE49-F238E27FC236}">
                <a16:creationId xmlns:a16="http://schemas.microsoft.com/office/drawing/2014/main" id="{96563182-2FD2-42AB-8D0E-4E3F955EC03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 dirty="0">
                <a:solidFill>
                  <a:srgbClr val="3366CC"/>
                </a:solidFill>
              </a:rPr>
              <a:t>VPJ  |  Gewerk5  |  WS 2017/SS 2018  |  B. Bruss – J. Potthoff – H. Shafaq – L. Worm</a:t>
            </a:r>
            <a:endParaRPr lang="de-DE" altLang="de-DE" sz="1000" dirty="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3200111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0DA5CC8F-18A4-4BA7-8B0B-E34E4CDC10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/>
              <a:t>Gliederung</a:t>
            </a:r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9C2DD53A-B249-43DF-A689-DF80B71FB1B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Tx/>
              <a:buAutoNum type="arabicPeriod"/>
            </a:pPr>
            <a:r>
              <a:rPr lang="de-DE" altLang="de-DE" sz="1800" dirty="0"/>
              <a:t>Einführung</a:t>
            </a:r>
            <a:endParaRPr lang="de-DE" altLang="de-DE" sz="1200" dirty="0"/>
          </a:p>
          <a:p>
            <a:pPr eaLnBrk="1" hangingPunct="1">
              <a:buFontTx/>
              <a:buAutoNum type="arabicPeriod"/>
            </a:pPr>
            <a:r>
              <a:rPr lang="de-DE" altLang="de-DE" sz="1800" b="1" dirty="0"/>
              <a:t>Teilaufgaben</a:t>
            </a:r>
          </a:p>
          <a:p>
            <a:pPr lvl="2" eaLnBrk="1" hangingPunct="1">
              <a:buFont typeface="Courier New" panose="02070309020205020404" pitchFamily="49" charset="0"/>
              <a:buChar char="o"/>
            </a:pPr>
            <a:r>
              <a:rPr lang="de-DE" altLang="de-DE" sz="1600" dirty="0"/>
              <a:t>Navigations-App</a:t>
            </a:r>
          </a:p>
          <a:p>
            <a:pPr lvl="2" eaLnBrk="1" hangingPunct="1">
              <a:buFont typeface="Courier New" panose="02070309020205020404" pitchFamily="49" charset="0"/>
              <a:buChar char="o"/>
            </a:pPr>
            <a:r>
              <a:rPr lang="de-DE" altLang="de-DE" sz="1600" dirty="0"/>
              <a:t>Einstellungsverwaltung mittels einer Klasse „Settings“</a:t>
            </a:r>
          </a:p>
          <a:p>
            <a:pPr lvl="2" eaLnBrk="1" hangingPunct="1">
              <a:buFont typeface="Courier New" panose="02070309020205020404" pitchFamily="49" charset="0"/>
              <a:buChar char="o"/>
            </a:pPr>
            <a:r>
              <a:rPr lang="de-DE" altLang="de-DE" sz="1600" dirty="0"/>
              <a:t>Kamerakalibrierung</a:t>
            </a:r>
          </a:p>
          <a:p>
            <a:pPr lvl="2" eaLnBrk="1" hangingPunct="1">
              <a:buFont typeface="Courier New" panose="02070309020205020404" pitchFamily="49" charset="0"/>
              <a:buChar char="o"/>
            </a:pPr>
            <a:r>
              <a:rPr lang="de-DE" altLang="de-DE" sz="1600" b="1" dirty="0" err="1"/>
              <a:t>Augmented</a:t>
            </a:r>
            <a:r>
              <a:rPr lang="de-DE" altLang="de-DE" sz="1600" b="1" dirty="0"/>
              <a:t> Reality</a:t>
            </a:r>
            <a:endParaRPr lang="de-DE" altLang="de-DE" sz="1200" b="1" dirty="0"/>
          </a:p>
          <a:p>
            <a:pPr eaLnBrk="1" hangingPunct="1">
              <a:buFontTx/>
              <a:buAutoNum type="arabicPeriod"/>
            </a:pPr>
            <a:r>
              <a:rPr lang="de-DE" altLang="de-DE" sz="1800" dirty="0"/>
              <a:t>Ergebnisvorstellung </a:t>
            </a:r>
          </a:p>
          <a:p>
            <a:pPr eaLnBrk="1" hangingPunct="1">
              <a:buFontTx/>
              <a:buAutoNum type="arabicPeriod"/>
            </a:pPr>
            <a:r>
              <a:rPr lang="de-DE" altLang="de-DE" sz="1800" dirty="0"/>
              <a:t>Zusammenfassung und Ausblick</a:t>
            </a:r>
          </a:p>
          <a:p>
            <a:pPr eaLnBrk="1" hangingPunct="1">
              <a:buFontTx/>
              <a:buAutoNum type="arabicPeriod"/>
            </a:pPr>
            <a:r>
              <a:rPr lang="de-DE" altLang="de-DE" sz="1800" dirty="0"/>
              <a:t>Literatur</a:t>
            </a:r>
            <a:endParaRPr lang="de-DE" altLang="de-DE" sz="1800" dirty="0">
              <a:solidFill>
                <a:srgbClr val="000000"/>
              </a:solidFill>
            </a:endParaRPr>
          </a:p>
        </p:txBody>
      </p:sp>
      <p:sp>
        <p:nvSpPr>
          <p:cNvPr id="7172" name="Foliennummernplatzhalter 4">
            <a:extLst>
              <a:ext uri="{FF2B5EF4-FFF2-40B4-BE49-F238E27FC236}">
                <a16:creationId xmlns:a16="http://schemas.microsoft.com/office/drawing/2014/main" id="{A0756B18-7E87-415C-BDE7-980721CFA7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F5FFB3A9-3658-4C26-B77E-D4C6937F9726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12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7173" name="Rectangle 10">
            <a:extLst>
              <a:ext uri="{FF2B5EF4-FFF2-40B4-BE49-F238E27FC236}">
                <a16:creationId xmlns:a16="http://schemas.microsoft.com/office/drawing/2014/main" id="{96563182-2FD2-42AB-8D0E-4E3F955EC03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 dirty="0">
                <a:solidFill>
                  <a:srgbClr val="3366CC"/>
                </a:solidFill>
              </a:rPr>
              <a:t>VPJ  |  Gewerk5  |  WS 2017/SS 2018  |  B. Bruss – J. Potthoff – H. Shafaq – L. Worm</a:t>
            </a:r>
            <a:endParaRPr lang="de-DE" altLang="de-DE" sz="1000" dirty="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9433416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0DA5CC8F-18A4-4BA7-8B0B-E34E4CDC10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dirty="0"/>
              <a:t>1. Teilaufgaben – </a:t>
            </a:r>
            <a:r>
              <a:rPr lang="de-DE" altLang="de-DE" dirty="0" err="1"/>
              <a:t>Augmented</a:t>
            </a:r>
            <a:r>
              <a:rPr lang="de-DE" altLang="de-DE" dirty="0"/>
              <a:t> Reality</a:t>
            </a:r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9C2DD53A-B249-43DF-A689-DF80B71FB1B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Arial" panose="020B0604020202020204" pitchFamily="34" charset="0"/>
              <a:buChar char="•"/>
            </a:pPr>
            <a:r>
              <a:rPr lang="de-DE" altLang="de-DE" sz="1800" dirty="0" err="1"/>
              <a:t>Hassibs</a:t>
            </a:r>
            <a:r>
              <a:rPr lang="de-DE" altLang="de-DE" sz="1800" dirty="0"/>
              <a:t> Sachen</a:t>
            </a:r>
            <a:endParaRPr lang="de-DE" altLang="de-DE" sz="1600" dirty="0"/>
          </a:p>
        </p:txBody>
      </p:sp>
      <p:sp>
        <p:nvSpPr>
          <p:cNvPr id="7172" name="Foliennummernplatzhalter 4">
            <a:extLst>
              <a:ext uri="{FF2B5EF4-FFF2-40B4-BE49-F238E27FC236}">
                <a16:creationId xmlns:a16="http://schemas.microsoft.com/office/drawing/2014/main" id="{A0756B18-7E87-415C-BDE7-980721CFA7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F5FFB3A9-3658-4C26-B77E-D4C6937F9726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13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7173" name="Rectangle 10">
            <a:extLst>
              <a:ext uri="{FF2B5EF4-FFF2-40B4-BE49-F238E27FC236}">
                <a16:creationId xmlns:a16="http://schemas.microsoft.com/office/drawing/2014/main" id="{96563182-2FD2-42AB-8D0E-4E3F955EC03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 dirty="0">
                <a:solidFill>
                  <a:srgbClr val="3366CC"/>
                </a:solidFill>
              </a:rPr>
              <a:t>VPJ  |  Gewerk5  |  WS 2017/SS 2018  |  B. Bruss – J. Potthoff – H. Shafaq – L. Worm</a:t>
            </a:r>
            <a:endParaRPr lang="de-DE" altLang="de-DE" sz="1000" dirty="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0309072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0DA5CC8F-18A4-4BA7-8B0B-E34E4CDC10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/>
              <a:t>Gliederung</a:t>
            </a:r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9C2DD53A-B249-43DF-A689-DF80B71FB1B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Tx/>
              <a:buAutoNum type="arabicPeriod"/>
            </a:pPr>
            <a:r>
              <a:rPr lang="de-DE" altLang="de-DE" sz="1800" dirty="0"/>
              <a:t>Einführung</a:t>
            </a:r>
            <a:endParaRPr lang="de-DE" altLang="de-DE" sz="1200" dirty="0"/>
          </a:p>
          <a:p>
            <a:pPr eaLnBrk="1" hangingPunct="1">
              <a:buFontTx/>
              <a:buAutoNum type="arabicPeriod"/>
            </a:pPr>
            <a:r>
              <a:rPr lang="de-DE" altLang="de-DE" sz="1800" dirty="0"/>
              <a:t>Teilaufgaben</a:t>
            </a:r>
            <a:endParaRPr lang="de-DE" altLang="de-DE" sz="1200" dirty="0"/>
          </a:p>
          <a:p>
            <a:pPr eaLnBrk="1" hangingPunct="1">
              <a:buFontTx/>
              <a:buAutoNum type="arabicPeriod"/>
            </a:pPr>
            <a:r>
              <a:rPr lang="de-DE" altLang="de-DE" sz="1800" b="1" dirty="0"/>
              <a:t>Ergebnisvorstellung</a:t>
            </a:r>
            <a:r>
              <a:rPr lang="de-DE" altLang="de-DE" sz="1800" dirty="0"/>
              <a:t> </a:t>
            </a:r>
          </a:p>
          <a:p>
            <a:pPr eaLnBrk="1" hangingPunct="1">
              <a:buFontTx/>
              <a:buAutoNum type="arabicPeriod"/>
            </a:pPr>
            <a:r>
              <a:rPr lang="de-DE" altLang="de-DE" sz="1800" dirty="0"/>
              <a:t>Zusammenfassung und Ausblick</a:t>
            </a:r>
          </a:p>
          <a:p>
            <a:pPr eaLnBrk="1" hangingPunct="1">
              <a:buFontTx/>
              <a:buAutoNum type="arabicPeriod"/>
            </a:pPr>
            <a:r>
              <a:rPr lang="de-DE" altLang="de-DE" sz="1800" dirty="0"/>
              <a:t>Literatur</a:t>
            </a:r>
            <a:endParaRPr lang="de-DE" altLang="de-DE" sz="1800" dirty="0">
              <a:solidFill>
                <a:srgbClr val="000000"/>
              </a:solidFill>
            </a:endParaRPr>
          </a:p>
        </p:txBody>
      </p:sp>
      <p:sp>
        <p:nvSpPr>
          <p:cNvPr id="7172" name="Foliennummernplatzhalter 4">
            <a:extLst>
              <a:ext uri="{FF2B5EF4-FFF2-40B4-BE49-F238E27FC236}">
                <a16:creationId xmlns:a16="http://schemas.microsoft.com/office/drawing/2014/main" id="{A0756B18-7E87-415C-BDE7-980721CFA7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F5FFB3A9-3658-4C26-B77E-D4C6937F9726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14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7173" name="Rectangle 10">
            <a:extLst>
              <a:ext uri="{FF2B5EF4-FFF2-40B4-BE49-F238E27FC236}">
                <a16:creationId xmlns:a16="http://schemas.microsoft.com/office/drawing/2014/main" id="{96563182-2FD2-42AB-8D0E-4E3F955EC03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 dirty="0">
                <a:solidFill>
                  <a:srgbClr val="3366CC"/>
                </a:solidFill>
              </a:rPr>
              <a:t>VPJ  |  Gewerk5  |  WS 2017/SS 2018  |  B. Bruss – J. Potthoff – H. Shafaq – L. Worm</a:t>
            </a:r>
            <a:endParaRPr lang="de-DE" altLang="de-DE" sz="1000" dirty="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8543380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:a16="http://schemas.microsoft.com/office/drawing/2014/main" id="{D4F863C7-235C-427F-A65D-B7B123D2E6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dirty="0"/>
              <a:t>Tool</a:t>
            </a:r>
            <a:r>
              <a:rPr lang="de-DE" altLang="de-DE" baseline="0" dirty="0"/>
              <a:t> - Start</a:t>
            </a:r>
            <a:endParaRPr lang="de-DE" altLang="de-DE" dirty="0"/>
          </a:p>
        </p:txBody>
      </p:sp>
      <p:sp>
        <p:nvSpPr>
          <p:cNvPr id="9219" name="Foliennummernplatzhalter 4">
            <a:extLst>
              <a:ext uri="{FF2B5EF4-FFF2-40B4-BE49-F238E27FC236}">
                <a16:creationId xmlns:a16="http://schemas.microsoft.com/office/drawing/2014/main" id="{FDFABB4B-54BE-403E-B8AA-648D0EAC75C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0373B308-AB3F-4002-959A-755F6023CB23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15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9220" name="Rectangle 10">
            <a:extLst>
              <a:ext uri="{FF2B5EF4-FFF2-40B4-BE49-F238E27FC236}">
                <a16:creationId xmlns:a16="http://schemas.microsoft.com/office/drawing/2014/main" id="{6B85FFAE-D081-4743-8857-19E4306BE40B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3B708B53-E446-4D3E-ACA1-0A87C15ACB06}"/>
              </a:ext>
            </a:extLst>
          </p:cNvPr>
          <p:cNvPicPr preferRelativeResize="0"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52002" cy="6858000"/>
          </a:xfrm>
          <a:prstGeom prst="rect">
            <a:avLst/>
          </a:prstGeom>
        </p:spPr>
      </p:pic>
      <p:sp>
        <p:nvSpPr>
          <p:cNvPr id="13" name="Rechteck 12">
            <a:hlinkClick r:id="rId4" action="ppaction://hlinksldjump"/>
            <a:extLst>
              <a:ext uri="{FF2B5EF4-FFF2-40B4-BE49-F238E27FC236}">
                <a16:creationId xmlns:a16="http://schemas.microsoft.com/office/drawing/2014/main" id="{970D0B72-AED4-45B3-86AA-5D6A7F8C7AA2}"/>
              </a:ext>
            </a:extLst>
          </p:cNvPr>
          <p:cNvSpPr/>
          <p:nvPr/>
        </p:nvSpPr>
        <p:spPr>
          <a:xfrm>
            <a:off x="4540060" y="2232154"/>
            <a:ext cx="753300" cy="7191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00818472"/>
      </p:ext>
    </p:extLst>
  </p:cSld>
  <p:clrMapOvr>
    <a:masterClrMapping/>
  </p:clrMapOvr>
  <p:transition advClick="0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>
            <a:extLst>
              <a:ext uri="{FF2B5EF4-FFF2-40B4-BE49-F238E27FC236}">
                <a16:creationId xmlns:a16="http://schemas.microsoft.com/office/drawing/2014/main" id="{AA1318B6-E7BE-4893-914D-651CD787FC5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dirty="0"/>
              <a:t>Settings</a:t>
            </a:r>
          </a:p>
        </p:txBody>
      </p:sp>
      <p:sp>
        <p:nvSpPr>
          <p:cNvPr id="33795" name="Foliennummernplatzhalter 4">
            <a:extLst>
              <a:ext uri="{FF2B5EF4-FFF2-40B4-BE49-F238E27FC236}">
                <a16:creationId xmlns:a16="http://schemas.microsoft.com/office/drawing/2014/main" id="{1FF81830-238A-48E9-ADF9-F54197C4C5C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9B4484E8-CD00-4D51-88C1-8D24EB87B5D5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16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33796" name="Rectangle 10">
            <a:extLst>
              <a:ext uri="{FF2B5EF4-FFF2-40B4-BE49-F238E27FC236}">
                <a16:creationId xmlns:a16="http://schemas.microsoft.com/office/drawing/2014/main" id="{C59BCB69-BDCA-4350-B9F7-0B781374D4E4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sp>
        <p:nvSpPr>
          <p:cNvPr id="7" name="Rechteck 6">
            <a:hlinkClick r:id="rId3" action="ppaction://hlinksldjump"/>
            <a:extLst>
              <a:ext uri="{FF2B5EF4-FFF2-40B4-BE49-F238E27FC236}">
                <a16:creationId xmlns:a16="http://schemas.microsoft.com/office/drawing/2014/main" id="{3D85C961-577B-4C11-A5CF-27DEB5798998}"/>
              </a:ext>
            </a:extLst>
          </p:cNvPr>
          <p:cNvSpPr/>
          <p:nvPr/>
        </p:nvSpPr>
        <p:spPr>
          <a:xfrm>
            <a:off x="1017588" y="5992813"/>
            <a:ext cx="720725" cy="1841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pic>
        <p:nvPicPr>
          <p:cNvPr id="33798" name="Grafik 1">
            <a:extLst>
              <a:ext uri="{FF2B5EF4-FFF2-40B4-BE49-F238E27FC236}">
                <a16:creationId xmlns:a16="http://schemas.microsoft.com/office/drawing/2014/main" id="{D233593A-C6E5-4CDE-A8B8-9494F276C8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588" y="17026"/>
            <a:ext cx="9902825" cy="68239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hteck 7">
            <a:hlinkClick r:id="rId5" action="ppaction://hlinksldjump"/>
            <a:extLst>
              <a:ext uri="{FF2B5EF4-FFF2-40B4-BE49-F238E27FC236}">
                <a16:creationId xmlns:a16="http://schemas.microsoft.com/office/drawing/2014/main" id="{B775C015-5922-4D16-9B11-984447A8BB65}"/>
              </a:ext>
            </a:extLst>
          </p:cNvPr>
          <p:cNvSpPr/>
          <p:nvPr/>
        </p:nvSpPr>
        <p:spPr>
          <a:xfrm>
            <a:off x="9529763" y="6286500"/>
            <a:ext cx="150812" cy="1412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9" name="Rechteck 8">
            <a:hlinkClick r:id="rId6" action="ppaction://hlinksldjump"/>
            <a:extLst>
              <a:ext uri="{FF2B5EF4-FFF2-40B4-BE49-F238E27FC236}">
                <a16:creationId xmlns:a16="http://schemas.microsoft.com/office/drawing/2014/main" id="{F7AC8A3F-0ED5-480D-86AB-C99DBC9BB891}"/>
              </a:ext>
            </a:extLst>
          </p:cNvPr>
          <p:cNvSpPr/>
          <p:nvPr/>
        </p:nvSpPr>
        <p:spPr>
          <a:xfrm>
            <a:off x="16302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0" name="Rechteck 9">
            <a:hlinkClick r:id="rId7" action="ppaction://hlinksldjump"/>
            <a:extLst>
              <a:ext uri="{FF2B5EF4-FFF2-40B4-BE49-F238E27FC236}">
                <a16:creationId xmlns:a16="http://schemas.microsoft.com/office/drawing/2014/main" id="{F3B7358E-2B84-4E45-94F7-8085A756DC10}"/>
              </a:ext>
            </a:extLst>
          </p:cNvPr>
          <p:cNvSpPr/>
          <p:nvPr/>
        </p:nvSpPr>
        <p:spPr>
          <a:xfrm>
            <a:off x="84247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1" name="Rechteck 10">
            <a:hlinkClick r:id="rId3" action="ppaction://hlinksldjump"/>
            <a:extLst>
              <a:ext uri="{FF2B5EF4-FFF2-40B4-BE49-F238E27FC236}">
                <a16:creationId xmlns:a16="http://schemas.microsoft.com/office/drawing/2014/main" id="{64A17D93-8440-4285-8E86-D507087B9B90}"/>
              </a:ext>
            </a:extLst>
          </p:cNvPr>
          <p:cNvSpPr/>
          <p:nvPr/>
        </p:nvSpPr>
        <p:spPr>
          <a:xfrm>
            <a:off x="1771893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2" name="Rechteck 11">
            <a:hlinkClick r:id="rId8" action="ppaction://hlinksldjump"/>
            <a:extLst>
              <a:ext uri="{FF2B5EF4-FFF2-40B4-BE49-F238E27FC236}">
                <a16:creationId xmlns:a16="http://schemas.microsoft.com/office/drawing/2014/main" id="{55C317AB-212A-4A22-A647-BA8C943F45B7}"/>
              </a:ext>
            </a:extLst>
          </p:cNvPr>
          <p:cNvSpPr/>
          <p:nvPr/>
        </p:nvSpPr>
        <p:spPr>
          <a:xfrm>
            <a:off x="2452076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3" name="Rechteck 12">
            <a:hlinkClick r:id="rId9" action="ppaction://hlinksldjump"/>
            <a:extLst>
              <a:ext uri="{FF2B5EF4-FFF2-40B4-BE49-F238E27FC236}">
                <a16:creationId xmlns:a16="http://schemas.microsoft.com/office/drawing/2014/main" id="{ECA5B139-B880-4934-823C-6632D5EEBFB1}"/>
              </a:ext>
            </a:extLst>
          </p:cNvPr>
          <p:cNvSpPr/>
          <p:nvPr/>
        </p:nvSpPr>
        <p:spPr>
          <a:xfrm>
            <a:off x="3344863" y="692944"/>
            <a:ext cx="901822" cy="2126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4" name="Sprechblase: rechteckig mit abgerundeten Ecken 13">
            <a:extLst>
              <a:ext uri="{FF2B5EF4-FFF2-40B4-BE49-F238E27FC236}">
                <a16:creationId xmlns:a16="http://schemas.microsoft.com/office/drawing/2014/main" id="{C0D69198-1757-403E-ADF1-56D8C0F9E0FF}"/>
              </a:ext>
            </a:extLst>
          </p:cNvPr>
          <p:cNvSpPr/>
          <p:nvPr/>
        </p:nvSpPr>
        <p:spPr>
          <a:xfrm>
            <a:off x="354598" y="1412082"/>
            <a:ext cx="2985763" cy="1573609"/>
          </a:xfrm>
          <a:prstGeom prst="wedgeRoundRectCallout">
            <a:avLst>
              <a:gd name="adj1" fmla="val 50021"/>
              <a:gd name="adj2" fmla="val -79724"/>
              <a:gd name="adj3" fmla="val 16667"/>
            </a:avLst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/>
                </a:solidFill>
              </a:rPr>
              <a:t>Praktisch:</a:t>
            </a:r>
          </a:p>
          <a:p>
            <a:pPr algn="ctr"/>
            <a:r>
              <a:rPr lang="de-DE" dirty="0">
                <a:solidFill>
                  <a:schemeClr val="tx1"/>
                </a:solidFill>
              </a:rPr>
              <a:t>Feldgröße und Anzahl der Kameras kann angepasst werden</a:t>
            </a:r>
          </a:p>
        </p:txBody>
      </p:sp>
      <p:sp>
        <p:nvSpPr>
          <p:cNvPr id="15" name="Sprechblase: rechteckig mit abgerundeten Ecken 14">
            <a:extLst>
              <a:ext uri="{FF2B5EF4-FFF2-40B4-BE49-F238E27FC236}">
                <a16:creationId xmlns:a16="http://schemas.microsoft.com/office/drawing/2014/main" id="{719F1005-EE9A-4841-B7E3-C9755AFDC504}"/>
              </a:ext>
            </a:extLst>
          </p:cNvPr>
          <p:cNvSpPr/>
          <p:nvPr/>
        </p:nvSpPr>
        <p:spPr>
          <a:xfrm>
            <a:off x="2864499" y="939019"/>
            <a:ext cx="3097382" cy="1573609"/>
          </a:xfrm>
          <a:prstGeom prst="wedgeRoundRectCallout">
            <a:avLst>
              <a:gd name="adj1" fmla="val 50959"/>
              <a:gd name="adj2" fmla="val 80371"/>
              <a:gd name="adj3" fmla="val 16667"/>
            </a:avLst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/>
                </a:solidFill>
              </a:rPr>
              <a:t>Praktisch:</a:t>
            </a:r>
          </a:p>
          <a:p>
            <a:pPr algn="ctr"/>
            <a:r>
              <a:rPr lang="de-DE" dirty="0">
                <a:solidFill>
                  <a:schemeClr val="tx1"/>
                </a:solidFill>
              </a:rPr>
              <a:t>Einstellungen können jederzeit und übersichtlich angepasst werden</a:t>
            </a:r>
          </a:p>
        </p:txBody>
      </p:sp>
    </p:spTree>
    <p:extLst>
      <p:ext uri="{BB962C8B-B14F-4D97-AF65-F5344CB8AC3E}">
        <p14:creationId xmlns:p14="http://schemas.microsoft.com/office/powerpoint/2010/main" val="3742262008"/>
      </p:ext>
    </p:extLst>
  </p:cSld>
  <p:clrMapOvr>
    <a:masterClrMapping/>
  </p:clrMapOvr>
  <p:transition advClick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  <p:bldP spid="15" grpId="0" animBg="1"/>
      <p:bldP spid="15" grpId="1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>
            <a:extLst>
              <a:ext uri="{FF2B5EF4-FFF2-40B4-BE49-F238E27FC236}">
                <a16:creationId xmlns:a16="http://schemas.microsoft.com/office/drawing/2014/main" id="{A355A55B-9174-41A2-8E22-E38703B4676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dirty="0"/>
              <a:t>Settings – Scroll 1</a:t>
            </a:r>
          </a:p>
        </p:txBody>
      </p:sp>
      <p:sp>
        <p:nvSpPr>
          <p:cNvPr id="35843" name="Foliennummernplatzhalter 4">
            <a:extLst>
              <a:ext uri="{FF2B5EF4-FFF2-40B4-BE49-F238E27FC236}">
                <a16:creationId xmlns:a16="http://schemas.microsoft.com/office/drawing/2014/main" id="{AA4B626F-F1B8-4C44-AFF5-CAC80CD34B8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714B6E23-ABC5-406A-8647-805CAFF7D406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17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35844" name="Rectangle 10">
            <a:extLst>
              <a:ext uri="{FF2B5EF4-FFF2-40B4-BE49-F238E27FC236}">
                <a16:creationId xmlns:a16="http://schemas.microsoft.com/office/drawing/2014/main" id="{EA1E6FCD-B14A-4ABD-B289-8BD84A1EAA76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sp>
        <p:nvSpPr>
          <p:cNvPr id="7" name="Rechteck 6">
            <a:hlinkClick r:id="rId3" action="ppaction://hlinksldjump"/>
            <a:extLst>
              <a:ext uri="{FF2B5EF4-FFF2-40B4-BE49-F238E27FC236}">
                <a16:creationId xmlns:a16="http://schemas.microsoft.com/office/drawing/2014/main" id="{3D85C961-577B-4C11-A5CF-27DEB5798998}"/>
              </a:ext>
            </a:extLst>
          </p:cNvPr>
          <p:cNvSpPr/>
          <p:nvPr/>
        </p:nvSpPr>
        <p:spPr>
          <a:xfrm>
            <a:off x="1017588" y="5992813"/>
            <a:ext cx="720725" cy="1841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pic>
        <p:nvPicPr>
          <p:cNvPr id="35846" name="Grafik 2">
            <a:extLst>
              <a:ext uri="{FF2B5EF4-FFF2-40B4-BE49-F238E27FC236}">
                <a16:creationId xmlns:a16="http://schemas.microsoft.com/office/drawing/2014/main" id="{C7924348-5E95-43FE-BC74-389336BB0B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588" y="17026"/>
            <a:ext cx="9902825" cy="68239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hteck 7">
            <a:hlinkClick r:id="rId5" action="ppaction://hlinksldjump"/>
            <a:extLst>
              <a:ext uri="{FF2B5EF4-FFF2-40B4-BE49-F238E27FC236}">
                <a16:creationId xmlns:a16="http://schemas.microsoft.com/office/drawing/2014/main" id="{2EA9AC3B-D666-4D71-9AFE-EF9AAA874B6D}"/>
              </a:ext>
            </a:extLst>
          </p:cNvPr>
          <p:cNvSpPr/>
          <p:nvPr/>
        </p:nvSpPr>
        <p:spPr>
          <a:xfrm>
            <a:off x="9529763" y="6286500"/>
            <a:ext cx="150812" cy="1412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9" name="Rechteck 8">
            <a:hlinkClick r:id="rId6" action="ppaction://hlinksldjump"/>
            <a:extLst>
              <a:ext uri="{FF2B5EF4-FFF2-40B4-BE49-F238E27FC236}">
                <a16:creationId xmlns:a16="http://schemas.microsoft.com/office/drawing/2014/main" id="{FA3940F1-6D79-4347-93F3-28C442D5571A}"/>
              </a:ext>
            </a:extLst>
          </p:cNvPr>
          <p:cNvSpPr/>
          <p:nvPr/>
        </p:nvSpPr>
        <p:spPr>
          <a:xfrm>
            <a:off x="9529763" y="963613"/>
            <a:ext cx="150812" cy="1587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0" name="Rechteck 9">
            <a:hlinkClick r:id="rId7" action="ppaction://hlinksldjump"/>
            <a:extLst>
              <a:ext uri="{FF2B5EF4-FFF2-40B4-BE49-F238E27FC236}">
                <a16:creationId xmlns:a16="http://schemas.microsoft.com/office/drawing/2014/main" id="{61ABB4FC-7656-450F-9C50-09CEFF3ADB55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1" name="Rechteck 10">
            <a:hlinkClick r:id="rId8" action="ppaction://hlinksldjump"/>
            <a:extLst>
              <a:ext uri="{FF2B5EF4-FFF2-40B4-BE49-F238E27FC236}">
                <a16:creationId xmlns:a16="http://schemas.microsoft.com/office/drawing/2014/main" id="{0C515A89-A3E6-40E2-BD75-EB6F0199E8E1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2" name="Rechteck 11">
            <a:hlinkClick r:id="rId3" action="ppaction://hlinksldjump"/>
            <a:extLst>
              <a:ext uri="{FF2B5EF4-FFF2-40B4-BE49-F238E27FC236}">
                <a16:creationId xmlns:a16="http://schemas.microsoft.com/office/drawing/2014/main" id="{89EC43B7-C76D-43D0-BB81-265C9E010D47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3" name="Rechteck 12">
            <a:hlinkClick r:id="rId6" action="ppaction://hlinksldjump"/>
            <a:extLst>
              <a:ext uri="{FF2B5EF4-FFF2-40B4-BE49-F238E27FC236}">
                <a16:creationId xmlns:a16="http://schemas.microsoft.com/office/drawing/2014/main" id="{11647B7F-2CFE-4757-B5C6-C9E2EADECC47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4" name="Rechteck 13">
            <a:hlinkClick r:id="rId9" action="ppaction://hlinksldjump"/>
            <a:extLst>
              <a:ext uri="{FF2B5EF4-FFF2-40B4-BE49-F238E27FC236}">
                <a16:creationId xmlns:a16="http://schemas.microsoft.com/office/drawing/2014/main" id="{943EA24E-3128-440D-ABEE-C244040532F2}"/>
              </a:ext>
            </a:extLst>
          </p:cNvPr>
          <p:cNvSpPr/>
          <p:nvPr/>
        </p:nvSpPr>
        <p:spPr>
          <a:xfrm>
            <a:off x="3344863" y="692944"/>
            <a:ext cx="901822" cy="2126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290774"/>
      </p:ext>
    </p:extLst>
  </p:cSld>
  <p:clrMapOvr>
    <a:masterClrMapping/>
  </p:clrMapOvr>
  <p:transition advClick="0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>
            <a:extLst>
              <a:ext uri="{FF2B5EF4-FFF2-40B4-BE49-F238E27FC236}">
                <a16:creationId xmlns:a16="http://schemas.microsoft.com/office/drawing/2014/main" id="{5F1AE894-A223-4FB6-B2EB-DED717EFC01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88925" y="322263"/>
            <a:ext cx="6350000" cy="719137"/>
          </a:xfrm>
        </p:spPr>
        <p:txBody>
          <a:bodyPr/>
          <a:lstStyle/>
          <a:p>
            <a:pPr eaLnBrk="1" hangingPunct="1"/>
            <a:r>
              <a:rPr lang="de-DE" altLang="de-DE" dirty="0"/>
              <a:t>Settings – Scroll 2</a:t>
            </a:r>
          </a:p>
        </p:txBody>
      </p:sp>
      <p:sp>
        <p:nvSpPr>
          <p:cNvPr id="37891" name="Foliennummernplatzhalter 4">
            <a:extLst>
              <a:ext uri="{FF2B5EF4-FFF2-40B4-BE49-F238E27FC236}">
                <a16:creationId xmlns:a16="http://schemas.microsoft.com/office/drawing/2014/main" id="{3A585202-0CF9-42FB-93CF-9A048337AD9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00E634E8-F1D2-4FF1-BFAA-D61C0E11BE6A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18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37892" name="Rectangle 10">
            <a:extLst>
              <a:ext uri="{FF2B5EF4-FFF2-40B4-BE49-F238E27FC236}">
                <a16:creationId xmlns:a16="http://schemas.microsoft.com/office/drawing/2014/main" id="{9CE8567B-A48E-47FB-99D9-B7A48A97FC33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sp>
        <p:nvSpPr>
          <p:cNvPr id="7" name="Rechteck 6">
            <a:hlinkClick r:id="rId3" action="ppaction://hlinksldjump"/>
            <a:extLst>
              <a:ext uri="{FF2B5EF4-FFF2-40B4-BE49-F238E27FC236}">
                <a16:creationId xmlns:a16="http://schemas.microsoft.com/office/drawing/2014/main" id="{3D85C961-577B-4C11-A5CF-27DEB5798998}"/>
              </a:ext>
            </a:extLst>
          </p:cNvPr>
          <p:cNvSpPr/>
          <p:nvPr/>
        </p:nvSpPr>
        <p:spPr>
          <a:xfrm>
            <a:off x="1017588" y="5992813"/>
            <a:ext cx="720725" cy="1841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pic>
        <p:nvPicPr>
          <p:cNvPr id="37894" name="Grafik 2">
            <a:extLst>
              <a:ext uri="{FF2B5EF4-FFF2-40B4-BE49-F238E27FC236}">
                <a16:creationId xmlns:a16="http://schemas.microsoft.com/office/drawing/2014/main" id="{F4750163-B078-4DD3-B072-165A738E05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588" y="17026"/>
            <a:ext cx="9902825" cy="68239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hteck 7">
            <a:hlinkClick r:id="rId5" action="ppaction://hlinksldjump"/>
            <a:extLst>
              <a:ext uri="{FF2B5EF4-FFF2-40B4-BE49-F238E27FC236}">
                <a16:creationId xmlns:a16="http://schemas.microsoft.com/office/drawing/2014/main" id="{BC9E5B39-F2CE-4D3B-8452-FC3133421A89}"/>
              </a:ext>
            </a:extLst>
          </p:cNvPr>
          <p:cNvSpPr/>
          <p:nvPr/>
        </p:nvSpPr>
        <p:spPr>
          <a:xfrm>
            <a:off x="9529763" y="963613"/>
            <a:ext cx="150812" cy="1587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9" name="Rechteck 8">
            <a:hlinkClick r:id="rId6" action="ppaction://hlinksldjump"/>
            <a:extLst>
              <a:ext uri="{FF2B5EF4-FFF2-40B4-BE49-F238E27FC236}">
                <a16:creationId xmlns:a16="http://schemas.microsoft.com/office/drawing/2014/main" id="{8B86FE10-7FF6-4E34-8F0A-1A97F9B3D017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0" name="Rechteck 9">
            <a:hlinkClick r:id="rId7" action="ppaction://hlinksldjump"/>
            <a:extLst>
              <a:ext uri="{FF2B5EF4-FFF2-40B4-BE49-F238E27FC236}">
                <a16:creationId xmlns:a16="http://schemas.microsoft.com/office/drawing/2014/main" id="{6AA50919-2FE7-4568-9926-1C1CB1993AEB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1" name="Rechteck 10">
            <a:hlinkClick r:id="rId3" action="ppaction://hlinksldjump"/>
            <a:extLst>
              <a:ext uri="{FF2B5EF4-FFF2-40B4-BE49-F238E27FC236}">
                <a16:creationId xmlns:a16="http://schemas.microsoft.com/office/drawing/2014/main" id="{B795B274-0C2B-4213-8132-8068992C03D2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2" name="Rechteck 11">
            <a:hlinkClick r:id="rId8" action="ppaction://hlinksldjump"/>
            <a:extLst>
              <a:ext uri="{FF2B5EF4-FFF2-40B4-BE49-F238E27FC236}">
                <a16:creationId xmlns:a16="http://schemas.microsoft.com/office/drawing/2014/main" id="{BDE46F9B-FB5D-43B8-88CC-701F2FED8BFC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3" name="Rechteck 12">
            <a:hlinkClick r:id="rId9" action="ppaction://hlinksldjump"/>
            <a:extLst>
              <a:ext uri="{FF2B5EF4-FFF2-40B4-BE49-F238E27FC236}">
                <a16:creationId xmlns:a16="http://schemas.microsoft.com/office/drawing/2014/main" id="{EE4B4B93-2AC1-4ECD-A6E9-3FC76AA68CEF}"/>
              </a:ext>
            </a:extLst>
          </p:cNvPr>
          <p:cNvSpPr/>
          <p:nvPr/>
        </p:nvSpPr>
        <p:spPr>
          <a:xfrm>
            <a:off x="3344863" y="692944"/>
            <a:ext cx="901822" cy="2126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31704928"/>
      </p:ext>
    </p:extLst>
  </p:cSld>
  <p:clrMapOvr>
    <a:masterClrMapping/>
  </p:clrMapOvr>
  <p:transition advClick="0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>
            <a:extLst>
              <a:ext uri="{FF2B5EF4-FFF2-40B4-BE49-F238E27FC236}">
                <a16:creationId xmlns:a16="http://schemas.microsoft.com/office/drawing/2014/main" id="{896F520D-E660-4379-AED8-12457791EBF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dirty="0"/>
              <a:t>Settings </a:t>
            </a:r>
            <a:r>
              <a:rPr lang="de-DE" sz="1600" b="1" dirty="0">
                <a:solidFill>
                  <a:srgbClr val="3366CC"/>
                </a:solidFill>
                <a:effectLst/>
                <a:latin typeface="+mj-lt"/>
                <a:ea typeface="+mj-ea"/>
                <a:cs typeface="+mj-cs"/>
              </a:rPr>
              <a:t>– Resize </a:t>
            </a:r>
            <a:r>
              <a:rPr lang="de-DE" sz="1600" b="1" dirty="0" err="1">
                <a:solidFill>
                  <a:srgbClr val="3366CC"/>
                </a:solidFill>
                <a:effectLst/>
                <a:latin typeface="+mj-lt"/>
                <a:ea typeface="+mj-ea"/>
                <a:cs typeface="+mj-cs"/>
              </a:rPr>
              <a:t>Camera</a:t>
            </a:r>
            <a:r>
              <a:rPr lang="de-DE" sz="1600" b="1" dirty="0">
                <a:solidFill>
                  <a:srgbClr val="3366CC"/>
                </a:solidFill>
                <a:effectLst/>
                <a:latin typeface="+mj-lt"/>
                <a:ea typeface="+mj-ea"/>
                <a:cs typeface="+mj-cs"/>
              </a:rPr>
              <a:t> Field Start</a:t>
            </a:r>
            <a:endParaRPr lang="de-DE" altLang="de-DE" dirty="0"/>
          </a:p>
        </p:txBody>
      </p:sp>
      <p:sp>
        <p:nvSpPr>
          <p:cNvPr id="39939" name="Foliennummernplatzhalter 4">
            <a:extLst>
              <a:ext uri="{FF2B5EF4-FFF2-40B4-BE49-F238E27FC236}">
                <a16:creationId xmlns:a16="http://schemas.microsoft.com/office/drawing/2014/main" id="{046E69F7-BB91-4B15-9698-37313601951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C2E00DA1-1859-415F-AB37-AC63DB67EBE7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19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39940" name="Rectangle 10">
            <a:extLst>
              <a:ext uri="{FF2B5EF4-FFF2-40B4-BE49-F238E27FC236}">
                <a16:creationId xmlns:a16="http://schemas.microsoft.com/office/drawing/2014/main" id="{FB77F2AC-BE5A-430A-8559-69937EB23D8F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sp>
        <p:nvSpPr>
          <p:cNvPr id="7" name="Rechteck 6">
            <a:hlinkClick r:id="rId3" action="ppaction://hlinksldjump"/>
            <a:extLst>
              <a:ext uri="{FF2B5EF4-FFF2-40B4-BE49-F238E27FC236}">
                <a16:creationId xmlns:a16="http://schemas.microsoft.com/office/drawing/2014/main" id="{3D85C961-577B-4C11-A5CF-27DEB5798998}"/>
              </a:ext>
            </a:extLst>
          </p:cNvPr>
          <p:cNvSpPr/>
          <p:nvPr/>
        </p:nvSpPr>
        <p:spPr>
          <a:xfrm>
            <a:off x="1017588" y="5992813"/>
            <a:ext cx="720725" cy="1841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pic>
        <p:nvPicPr>
          <p:cNvPr id="39942" name="Grafik 1">
            <a:extLst>
              <a:ext uri="{FF2B5EF4-FFF2-40B4-BE49-F238E27FC236}">
                <a16:creationId xmlns:a16="http://schemas.microsoft.com/office/drawing/2014/main" id="{039D126D-F491-4C1D-B026-C5EA0AC283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588" y="17026"/>
            <a:ext cx="9902825" cy="68239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hteck 7">
            <a:hlinkClick r:id="rId5" action="ppaction://hlinksldjump"/>
            <a:extLst>
              <a:ext uri="{FF2B5EF4-FFF2-40B4-BE49-F238E27FC236}">
                <a16:creationId xmlns:a16="http://schemas.microsoft.com/office/drawing/2014/main" id="{75EE47AA-7BC4-4827-AEFA-50CB69B4B90F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9" name="Rechteck 8">
            <a:hlinkClick r:id="rId6" action="ppaction://hlinksldjump"/>
            <a:extLst>
              <a:ext uri="{FF2B5EF4-FFF2-40B4-BE49-F238E27FC236}">
                <a16:creationId xmlns:a16="http://schemas.microsoft.com/office/drawing/2014/main" id="{9F004FE5-3DF5-4337-9743-AFAE734EA166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0" name="Rechteck 9">
            <a:hlinkClick r:id="rId3" action="ppaction://hlinksldjump"/>
            <a:extLst>
              <a:ext uri="{FF2B5EF4-FFF2-40B4-BE49-F238E27FC236}">
                <a16:creationId xmlns:a16="http://schemas.microsoft.com/office/drawing/2014/main" id="{F7934C4C-BD93-4C19-B779-2649F156AAC5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1" name="Rechteck 10">
            <a:hlinkClick r:id="rId7" action="ppaction://hlinksldjump"/>
            <a:extLst>
              <a:ext uri="{FF2B5EF4-FFF2-40B4-BE49-F238E27FC236}">
                <a16:creationId xmlns:a16="http://schemas.microsoft.com/office/drawing/2014/main" id="{66AF72CB-C774-4E4C-8794-9531091F5F45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2" name="Rechteck 11">
            <a:hlinkClick r:id="rId8" action="ppaction://hlinksldjump"/>
            <a:extLst>
              <a:ext uri="{FF2B5EF4-FFF2-40B4-BE49-F238E27FC236}">
                <a16:creationId xmlns:a16="http://schemas.microsoft.com/office/drawing/2014/main" id="{2F862F53-55DB-45DB-88B0-3E7353389036}"/>
              </a:ext>
            </a:extLst>
          </p:cNvPr>
          <p:cNvSpPr/>
          <p:nvPr/>
        </p:nvSpPr>
        <p:spPr>
          <a:xfrm>
            <a:off x="645258" y="692944"/>
            <a:ext cx="770304" cy="2234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3" name="Rechteck 12">
            <a:hlinkClick r:id="rId7" action="ppaction://hlinksldjump"/>
            <a:extLst>
              <a:ext uri="{FF2B5EF4-FFF2-40B4-BE49-F238E27FC236}">
                <a16:creationId xmlns:a16="http://schemas.microsoft.com/office/drawing/2014/main" id="{FB9090CC-26A1-4F51-9DBC-68D3BBDA5F5E}"/>
              </a:ext>
            </a:extLst>
          </p:cNvPr>
          <p:cNvSpPr/>
          <p:nvPr/>
        </p:nvSpPr>
        <p:spPr>
          <a:xfrm>
            <a:off x="4567848" y="692944"/>
            <a:ext cx="770304" cy="2234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38287657"/>
      </p:ext>
    </p:extLst>
  </p:cSld>
  <p:clrMapOvr>
    <a:masterClrMapping/>
  </p:clrMapOvr>
  <p:transition advClick="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0DA5CC8F-18A4-4BA7-8B0B-E34E4CDC10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/>
              <a:t>Gliederung</a:t>
            </a:r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9C2DD53A-B249-43DF-A689-DF80B71FB1B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Tx/>
              <a:buAutoNum type="arabicPeriod"/>
            </a:pPr>
            <a:r>
              <a:rPr lang="de-DE" altLang="de-DE" sz="1800" dirty="0"/>
              <a:t>Einführung </a:t>
            </a:r>
            <a:r>
              <a:rPr lang="de-DE" altLang="de-DE" sz="1200" i="1" dirty="0"/>
              <a:t>(Kurze Vorstellung der Gesamtaufgabe)</a:t>
            </a:r>
            <a:endParaRPr lang="de-DE" altLang="de-DE" sz="1200" dirty="0"/>
          </a:p>
          <a:p>
            <a:pPr eaLnBrk="1" hangingPunct="1">
              <a:buFontTx/>
              <a:buAutoNum type="arabicPeriod"/>
            </a:pPr>
            <a:r>
              <a:rPr lang="de-DE" altLang="de-DE" sz="1800" dirty="0"/>
              <a:t>Teilaufgaben </a:t>
            </a:r>
            <a:r>
              <a:rPr lang="de-DE" altLang="de-DE" sz="1200" i="1" dirty="0"/>
              <a:t>(Kurzvorstellung der jeweiligen Aufgaben, Entwicklungsprozess, Probleme)</a:t>
            </a:r>
            <a:endParaRPr lang="de-DE" altLang="de-DE" sz="1200" dirty="0"/>
          </a:p>
          <a:p>
            <a:pPr eaLnBrk="1" hangingPunct="1">
              <a:buFontTx/>
              <a:buAutoNum type="arabicPeriod"/>
            </a:pPr>
            <a:r>
              <a:rPr lang="de-DE" altLang="de-DE" sz="1800" dirty="0"/>
              <a:t>Ergebnisvorstellung </a:t>
            </a:r>
            <a:r>
              <a:rPr lang="de-DE" altLang="de-DE" sz="1200" i="1" dirty="0">
                <a:solidFill>
                  <a:srgbClr val="000000"/>
                </a:solidFill>
              </a:rPr>
              <a:t>(Vorstellung der App entsprechend der Unterteilung)</a:t>
            </a:r>
            <a:endParaRPr lang="de-DE" altLang="de-DE" sz="1800" dirty="0"/>
          </a:p>
          <a:p>
            <a:pPr eaLnBrk="1" hangingPunct="1">
              <a:buFontTx/>
              <a:buAutoNum type="arabicPeriod"/>
            </a:pPr>
            <a:r>
              <a:rPr lang="de-DE" altLang="de-DE" sz="1800" dirty="0"/>
              <a:t>Zusammenfassung und Ausblick </a:t>
            </a:r>
            <a:r>
              <a:rPr lang="de-DE" altLang="de-DE" sz="1200" i="1" dirty="0">
                <a:solidFill>
                  <a:srgbClr val="000000"/>
                </a:solidFill>
              </a:rPr>
              <a:t>(Vorstellung des Konzepts der neuen </a:t>
            </a:r>
            <a:r>
              <a:rPr lang="de-DE" altLang="de-DE" sz="1200" i="1" dirty="0" err="1">
                <a:solidFill>
                  <a:srgbClr val="000000"/>
                </a:solidFill>
              </a:rPr>
              <a:t>extr</a:t>
            </a:r>
            <a:r>
              <a:rPr lang="de-DE" altLang="de-DE" sz="1200" i="1" dirty="0">
                <a:solidFill>
                  <a:srgbClr val="000000"/>
                </a:solidFill>
              </a:rPr>
              <a:t>. </a:t>
            </a:r>
            <a:r>
              <a:rPr lang="de-DE" altLang="de-DE" sz="1200" i="1" dirty="0" err="1">
                <a:solidFill>
                  <a:srgbClr val="000000"/>
                </a:solidFill>
              </a:rPr>
              <a:t>Kalib</a:t>
            </a:r>
            <a:r>
              <a:rPr lang="de-DE" altLang="de-DE" sz="1200" i="1" dirty="0">
                <a:solidFill>
                  <a:srgbClr val="000000"/>
                </a:solidFill>
              </a:rPr>
              <a:t>.)</a:t>
            </a:r>
            <a:endParaRPr lang="de-DE" altLang="de-DE" sz="1800" dirty="0"/>
          </a:p>
          <a:p>
            <a:pPr eaLnBrk="1" hangingPunct="1">
              <a:buFontTx/>
              <a:buAutoNum type="arabicPeriod"/>
            </a:pPr>
            <a:r>
              <a:rPr lang="de-DE" altLang="de-DE" sz="1800" dirty="0"/>
              <a:t>Literatur </a:t>
            </a:r>
            <a:r>
              <a:rPr lang="de-DE" altLang="de-DE" sz="1200" i="1" dirty="0">
                <a:solidFill>
                  <a:srgbClr val="000000"/>
                </a:solidFill>
              </a:rPr>
              <a:t>(Zitieren Sie hier sämtliche verwendete Literatur)</a:t>
            </a:r>
            <a:endParaRPr lang="de-DE" altLang="de-DE" sz="1800" dirty="0">
              <a:solidFill>
                <a:srgbClr val="000000"/>
              </a:solidFill>
            </a:endParaRPr>
          </a:p>
        </p:txBody>
      </p:sp>
      <p:sp>
        <p:nvSpPr>
          <p:cNvPr id="7172" name="Foliennummernplatzhalter 4">
            <a:extLst>
              <a:ext uri="{FF2B5EF4-FFF2-40B4-BE49-F238E27FC236}">
                <a16:creationId xmlns:a16="http://schemas.microsoft.com/office/drawing/2014/main" id="{A0756B18-7E87-415C-BDE7-980721CFA7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F5FFB3A9-3658-4C26-B77E-D4C6937F9726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2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7173" name="Rectangle 10">
            <a:extLst>
              <a:ext uri="{FF2B5EF4-FFF2-40B4-BE49-F238E27FC236}">
                <a16:creationId xmlns:a16="http://schemas.microsoft.com/office/drawing/2014/main" id="{96563182-2FD2-42AB-8D0E-4E3F955EC03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 dirty="0">
                <a:solidFill>
                  <a:srgbClr val="3366CC"/>
                </a:solidFill>
              </a:rPr>
              <a:t>VPJ  |  Gewerk5  |  WS 2017/SS 2018  |  B. Bruss – J. Potthoff – H. Shafaq – L. Worm</a:t>
            </a:r>
            <a:endParaRPr lang="de-DE" altLang="de-DE" sz="1000" dirty="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</p:spTree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>
            <a:extLst>
              <a:ext uri="{FF2B5EF4-FFF2-40B4-BE49-F238E27FC236}">
                <a16:creationId xmlns:a16="http://schemas.microsoft.com/office/drawing/2014/main" id="{42523707-7910-4911-97F1-6F6EA866B9B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dirty="0"/>
              <a:t>Settings – Swap </a:t>
            </a:r>
            <a:r>
              <a:rPr lang="de-DE" altLang="de-DE" dirty="0" err="1"/>
              <a:t>Camera</a:t>
            </a:r>
            <a:endParaRPr lang="de-DE" altLang="de-DE" dirty="0"/>
          </a:p>
        </p:txBody>
      </p:sp>
      <p:sp>
        <p:nvSpPr>
          <p:cNvPr id="44035" name="Foliennummernplatzhalter 4">
            <a:extLst>
              <a:ext uri="{FF2B5EF4-FFF2-40B4-BE49-F238E27FC236}">
                <a16:creationId xmlns:a16="http://schemas.microsoft.com/office/drawing/2014/main" id="{BA7B96EB-69AE-4505-90C9-235AEBDAB85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CAF087D8-A974-4CBC-AD80-BAE02AC6DAC5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20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44036" name="Rectangle 10">
            <a:extLst>
              <a:ext uri="{FF2B5EF4-FFF2-40B4-BE49-F238E27FC236}">
                <a16:creationId xmlns:a16="http://schemas.microsoft.com/office/drawing/2014/main" id="{D208A3F0-C488-45B1-8A92-4BD981C5B3E9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sp>
        <p:nvSpPr>
          <p:cNvPr id="7" name="Rechteck 6">
            <a:hlinkClick r:id="rId3" action="ppaction://hlinksldjump"/>
            <a:extLst>
              <a:ext uri="{FF2B5EF4-FFF2-40B4-BE49-F238E27FC236}">
                <a16:creationId xmlns:a16="http://schemas.microsoft.com/office/drawing/2014/main" id="{3D85C961-577B-4C11-A5CF-27DEB5798998}"/>
              </a:ext>
            </a:extLst>
          </p:cNvPr>
          <p:cNvSpPr/>
          <p:nvPr/>
        </p:nvSpPr>
        <p:spPr>
          <a:xfrm>
            <a:off x="1017588" y="5992813"/>
            <a:ext cx="720725" cy="1841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pic>
        <p:nvPicPr>
          <p:cNvPr id="44038" name="Grafik 1">
            <a:extLst>
              <a:ext uri="{FF2B5EF4-FFF2-40B4-BE49-F238E27FC236}">
                <a16:creationId xmlns:a16="http://schemas.microsoft.com/office/drawing/2014/main" id="{0E778DC1-71CF-409D-9DD2-3E300A1D5F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588" y="17026"/>
            <a:ext cx="9902825" cy="68239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hteck 7">
            <a:hlinkClick r:id="rId5" action="ppaction://hlinksldjump"/>
            <a:extLst>
              <a:ext uri="{FF2B5EF4-FFF2-40B4-BE49-F238E27FC236}">
                <a16:creationId xmlns:a16="http://schemas.microsoft.com/office/drawing/2014/main" id="{15ECF54C-1BD1-42DB-BAC2-C2398C5B4ED5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9" name="Rechteck 8">
            <a:hlinkClick r:id="rId6" action="ppaction://hlinksldjump"/>
            <a:extLst>
              <a:ext uri="{FF2B5EF4-FFF2-40B4-BE49-F238E27FC236}">
                <a16:creationId xmlns:a16="http://schemas.microsoft.com/office/drawing/2014/main" id="{E30EA7E3-5493-4644-B1D6-D9811A740F72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0" name="Rechteck 9">
            <a:hlinkClick r:id="rId3" action="ppaction://hlinksldjump"/>
            <a:extLst>
              <a:ext uri="{FF2B5EF4-FFF2-40B4-BE49-F238E27FC236}">
                <a16:creationId xmlns:a16="http://schemas.microsoft.com/office/drawing/2014/main" id="{A992B219-90BF-43BF-8824-10472DC04191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1" name="Rechteck 10">
            <a:hlinkClick r:id="rId7" action="ppaction://hlinksldjump"/>
            <a:extLst>
              <a:ext uri="{FF2B5EF4-FFF2-40B4-BE49-F238E27FC236}">
                <a16:creationId xmlns:a16="http://schemas.microsoft.com/office/drawing/2014/main" id="{39EB89BE-84B6-4268-8A28-F88E98DF9651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2" name="Rechteck 11">
            <a:hlinkClick r:id="rId8" action="ppaction://hlinksldjump"/>
            <a:extLst>
              <a:ext uri="{FF2B5EF4-FFF2-40B4-BE49-F238E27FC236}">
                <a16:creationId xmlns:a16="http://schemas.microsoft.com/office/drawing/2014/main" id="{B39CB0D1-B10F-4A81-8A7D-A184A939262F}"/>
              </a:ext>
            </a:extLst>
          </p:cNvPr>
          <p:cNvSpPr/>
          <p:nvPr/>
        </p:nvSpPr>
        <p:spPr>
          <a:xfrm>
            <a:off x="645258" y="692944"/>
            <a:ext cx="770304" cy="2234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3" name="Rechteck 12">
            <a:hlinkClick r:id="rId8" action="ppaction://hlinksldjump"/>
            <a:extLst>
              <a:ext uri="{FF2B5EF4-FFF2-40B4-BE49-F238E27FC236}">
                <a16:creationId xmlns:a16="http://schemas.microsoft.com/office/drawing/2014/main" id="{0A5851A6-EDC3-46EB-9B4F-04D2124EF0C4}"/>
              </a:ext>
            </a:extLst>
          </p:cNvPr>
          <p:cNvSpPr/>
          <p:nvPr/>
        </p:nvSpPr>
        <p:spPr>
          <a:xfrm>
            <a:off x="8875590" y="689826"/>
            <a:ext cx="770304" cy="2234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4" name="Rechteck 13">
            <a:hlinkClick r:id="rId9" action="ppaction://hlinksldjump"/>
            <a:extLst>
              <a:ext uri="{FF2B5EF4-FFF2-40B4-BE49-F238E27FC236}">
                <a16:creationId xmlns:a16="http://schemas.microsoft.com/office/drawing/2014/main" id="{01F943E0-2051-47BC-BA9F-B020B8C33462}"/>
              </a:ext>
            </a:extLst>
          </p:cNvPr>
          <p:cNvSpPr/>
          <p:nvPr/>
        </p:nvSpPr>
        <p:spPr>
          <a:xfrm>
            <a:off x="8875590" y="689826"/>
            <a:ext cx="770304" cy="2234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5" name="Rechteck 14">
            <a:hlinkClick r:id="rId7" action="ppaction://hlinksldjump"/>
            <a:extLst>
              <a:ext uri="{FF2B5EF4-FFF2-40B4-BE49-F238E27FC236}">
                <a16:creationId xmlns:a16="http://schemas.microsoft.com/office/drawing/2014/main" id="{5545B79B-A624-43A9-A502-6DC5F98E1ECF}"/>
              </a:ext>
            </a:extLst>
          </p:cNvPr>
          <p:cNvSpPr/>
          <p:nvPr/>
        </p:nvSpPr>
        <p:spPr>
          <a:xfrm>
            <a:off x="4567848" y="692944"/>
            <a:ext cx="770304" cy="2234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6" name="Sprechblase: rechteckig mit abgerundeten Ecken 15">
            <a:extLst>
              <a:ext uri="{FF2B5EF4-FFF2-40B4-BE49-F238E27FC236}">
                <a16:creationId xmlns:a16="http://schemas.microsoft.com/office/drawing/2014/main" id="{2DAA7B9E-7C06-4637-8C93-E91FE61D9F0A}"/>
              </a:ext>
            </a:extLst>
          </p:cNvPr>
          <p:cNvSpPr/>
          <p:nvPr/>
        </p:nvSpPr>
        <p:spPr>
          <a:xfrm>
            <a:off x="2709862" y="3189539"/>
            <a:ext cx="2985763" cy="1573609"/>
          </a:xfrm>
          <a:prstGeom prst="wedgeRoundRectCallout">
            <a:avLst>
              <a:gd name="adj1" fmla="val -29782"/>
              <a:gd name="adj2" fmla="val -104308"/>
              <a:gd name="adj3" fmla="val 16667"/>
            </a:avLst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/>
                </a:solidFill>
              </a:rPr>
              <a:t>Praktisch:</a:t>
            </a:r>
          </a:p>
          <a:p>
            <a:pPr algn="ctr"/>
            <a:r>
              <a:rPr lang="de-DE" dirty="0">
                <a:solidFill>
                  <a:schemeClr val="tx1"/>
                </a:solidFill>
              </a:rPr>
              <a:t>Kameraposition und Kamerahandler können visuell sortiert werden</a:t>
            </a:r>
          </a:p>
        </p:txBody>
      </p:sp>
    </p:spTree>
    <p:extLst>
      <p:ext uri="{BB962C8B-B14F-4D97-AF65-F5344CB8AC3E}">
        <p14:creationId xmlns:p14="http://schemas.microsoft.com/office/powerpoint/2010/main" val="212090868"/>
      </p:ext>
    </p:extLst>
  </p:cSld>
  <p:clrMapOvr>
    <a:masterClrMapping/>
  </p:clrMapOvr>
  <p:transition advClick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6" grpId="1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>
            <a:extLst>
              <a:ext uri="{FF2B5EF4-FFF2-40B4-BE49-F238E27FC236}">
                <a16:creationId xmlns:a16="http://schemas.microsoft.com/office/drawing/2014/main" id="{ABB06F97-0BDC-483C-9F7E-0F0712A9BE3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dirty="0"/>
              <a:t>Settings – Save Settings</a:t>
            </a:r>
          </a:p>
        </p:txBody>
      </p:sp>
      <p:sp>
        <p:nvSpPr>
          <p:cNvPr id="46083" name="Foliennummernplatzhalter 4">
            <a:extLst>
              <a:ext uri="{FF2B5EF4-FFF2-40B4-BE49-F238E27FC236}">
                <a16:creationId xmlns:a16="http://schemas.microsoft.com/office/drawing/2014/main" id="{168C1D2D-9681-42E9-BC00-127CD88122E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23B0BC02-CC36-4AE4-8781-A3FA0A14B757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21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46084" name="Rectangle 10">
            <a:extLst>
              <a:ext uri="{FF2B5EF4-FFF2-40B4-BE49-F238E27FC236}">
                <a16:creationId xmlns:a16="http://schemas.microsoft.com/office/drawing/2014/main" id="{C9DEC4E8-E604-45DB-B1EC-593502363C84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sp>
        <p:nvSpPr>
          <p:cNvPr id="7" name="Rechteck 6">
            <a:hlinkClick r:id="rId3" action="ppaction://hlinksldjump"/>
            <a:extLst>
              <a:ext uri="{FF2B5EF4-FFF2-40B4-BE49-F238E27FC236}">
                <a16:creationId xmlns:a16="http://schemas.microsoft.com/office/drawing/2014/main" id="{3D85C961-577B-4C11-A5CF-27DEB5798998}"/>
              </a:ext>
            </a:extLst>
          </p:cNvPr>
          <p:cNvSpPr/>
          <p:nvPr/>
        </p:nvSpPr>
        <p:spPr>
          <a:xfrm>
            <a:off x="1017588" y="5992813"/>
            <a:ext cx="720725" cy="1841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pic>
        <p:nvPicPr>
          <p:cNvPr id="46086" name="Grafik 1">
            <a:extLst>
              <a:ext uri="{FF2B5EF4-FFF2-40B4-BE49-F238E27FC236}">
                <a16:creationId xmlns:a16="http://schemas.microsoft.com/office/drawing/2014/main" id="{B93FD4C4-779D-4997-BEF3-A1996BDE88AA}"/>
              </a:ext>
            </a:extLst>
          </p:cNvPr>
          <p:cNvPicPr preferRelativeResize="0"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588" y="0"/>
            <a:ext cx="990282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hteck 7">
            <a:hlinkClick r:id="rId5" action="ppaction://hlinksldjump"/>
            <a:extLst>
              <a:ext uri="{FF2B5EF4-FFF2-40B4-BE49-F238E27FC236}">
                <a16:creationId xmlns:a16="http://schemas.microsoft.com/office/drawing/2014/main" id="{16BD9003-8B53-4538-BE19-4B878780845C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9" name="Rechteck 8">
            <a:hlinkClick r:id="rId6" action="ppaction://hlinksldjump"/>
            <a:extLst>
              <a:ext uri="{FF2B5EF4-FFF2-40B4-BE49-F238E27FC236}">
                <a16:creationId xmlns:a16="http://schemas.microsoft.com/office/drawing/2014/main" id="{6E4B0C3C-B0A8-46AB-A605-4D628933FCA9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0" name="Rechteck 9">
            <a:hlinkClick r:id="rId3" action="ppaction://hlinksldjump"/>
            <a:extLst>
              <a:ext uri="{FF2B5EF4-FFF2-40B4-BE49-F238E27FC236}">
                <a16:creationId xmlns:a16="http://schemas.microsoft.com/office/drawing/2014/main" id="{5756E9AC-64A6-4265-9EEA-64AFEFC99295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1" name="Rechteck 10">
            <a:hlinkClick r:id="rId7" action="ppaction://hlinksldjump"/>
            <a:extLst>
              <a:ext uri="{FF2B5EF4-FFF2-40B4-BE49-F238E27FC236}">
                <a16:creationId xmlns:a16="http://schemas.microsoft.com/office/drawing/2014/main" id="{87E9CBC0-65B2-437C-92CA-AF373DEFA4D6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2" name="Rechteck 11">
            <a:hlinkClick r:id="rId7" action="ppaction://hlinksldjump"/>
            <a:extLst>
              <a:ext uri="{FF2B5EF4-FFF2-40B4-BE49-F238E27FC236}">
                <a16:creationId xmlns:a16="http://schemas.microsoft.com/office/drawing/2014/main" id="{517EF082-89C9-4BAC-AD1E-2764272983A3}"/>
              </a:ext>
            </a:extLst>
          </p:cNvPr>
          <p:cNvSpPr/>
          <p:nvPr/>
        </p:nvSpPr>
        <p:spPr>
          <a:xfrm>
            <a:off x="9550400" y="-34568"/>
            <a:ext cx="354012" cy="19712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6554663"/>
      </p:ext>
    </p:extLst>
  </p:cSld>
  <p:clrMapOvr>
    <a:masterClrMapping/>
  </p:clrMapOvr>
  <p:transition advClick="0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2065A4DE-62E5-4947-8DEE-9DF5D48B6EF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/>
              <a:t>Calibration</a:t>
            </a:r>
          </a:p>
        </p:txBody>
      </p:sp>
      <p:sp>
        <p:nvSpPr>
          <p:cNvPr id="25603" name="Foliennummernplatzhalter 4">
            <a:extLst>
              <a:ext uri="{FF2B5EF4-FFF2-40B4-BE49-F238E27FC236}">
                <a16:creationId xmlns:a16="http://schemas.microsoft.com/office/drawing/2014/main" id="{A8773AD4-CD92-4CA1-8CDD-41B83251ED8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4C1413B0-9FFE-4EC0-AEE3-114B6E515DBD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22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25604" name="Rectangle 10">
            <a:extLst>
              <a:ext uri="{FF2B5EF4-FFF2-40B4-BE49-F238E27FC236}">
                <a16:creationId xmlns:a16="http://schemas.microsoft.com/office/drawing/2014/main" id="{EFF24262-0F8E-4856-A1B6-218425D0279F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C4B1D4ED-5F4E-4952-8946-96B3F59923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932"/>
            <a:ext cx="9906000" cy="6826135"/>
          </a:xfrm>
          <a:prstGeom prst="rect">
            <a:avLst/>
          </a:prstGeom>
        </p:spPr>
      </p:pic>
      <p:sp>
        <p:nvSpPr>
          <p:cNvPr id="7" name="Rechteck 6">
            <a:hlinkClick r:id="rId4" action="ppaction://hlinksldjump"/>
            <a:extLst>
              <a:ext uri="{FF2B5EF4-FFF2-40B4-BE49-F238E27FC236}">
                <a16:creationId xmlns:a16="http://schemas.microsoft.com/office/drawing/2014/main" id="{3745A577-3C26-46D3-8FA8-33F32913880F}"/>
              </a:ext>
            </a:extLst>
          </p:cNvPr>
          <p:cNvSpPr/>
          <p:nvPr/>
        </p:nvSpPr>
        <p:spPr>
          <a:xfrm>
            <a:off x="233363" y="5991225"/>
            <a:ext cx="719137" cy="1841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8" name="Rechteck 7">
            <a:hlinkClick r:id="rId5" action="ppaction://hlinksldjump"/>
            <a:extLst>
              <a:ext uri="{FF2B5EF4-FFF2-40B4-BE49-F238E27FC236}">
                <a16:creationId xmlns:a16="http://schemas.microsoft.com/office/drawing/2014/main" id="{14EA63B0-5122-42FE-8E06-BA1C2ACEBB65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9" name="Rechteck 8">
            <a:hlinkClick r:id="rId6" action="ppaction://hlinksldjump"/>
            <a:extLst>
              <a:ext uri="{FF2B5EF4-FFF2-40B4-BE49-F238E27FC236}">
                <a16:creationId xmlns:a16="http://schemas.microsoft.com/office/drawing/2014/main" id="{19CF06AE-D9A9-45A7-9E50-0B5EDD73D508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0" name="Rechteck 9">
            <a:hlinkClick r:id="rId7" action="ppaction://hlinksldjump"/>
            <a:extLst>
              <a:ext uri="{FF2B5EF4-FFF2-40B4-BE49-F238E27FC236}">
                <a16:creationId xmlns:a16="http://schemas.microsoft.com/office/drawing/2014/main" id="{CA3BF15F-5466-4269-90BF-65CEDE457A53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1" name="Rechteck 10">
            <a:hlinkClick r:id="rId8" action="ppaction://hlinksldjump"/>
            <a:extLst>
              <a:ext uri="{FF2B5EF4-FFF2-40B4-BE49-F238E27FC236}">
                <a16:creationId xmlns:a16="http://schemas.microsoft.com/office/drawing/2014/main" id="{815E657C-93C4-4C42-A6E7-E1588E547A31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3" name="Rechteck 12">
            <a:hlinkClick r:id="rId5" action="ppaction://hlinksldjump"/>
            <a:extLst>
              <a:ext uri="{FF2B5EF4-FFF2-40B4-BE49-F238E27FC236}">
                <a16:creationId xmlns:a16="http://schemas.microsoft.com/office/drawing/2014/main" id="{8736468D-6305-4045-8407-6B119DA5BACE}"/>
              </a:ext>
            </a:extLst>
          </p:cNvPr>
          <p:cNvSpPr/>
          <p:nvPr/>
        </p:nvSpPr>
        <p:spPr>
          <a:xfrm>
            <a:off x="177799" y="426403"/>
            <a:ext cx="679450" cy="1641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2" name="Rechteck 11">
            <a:hlinkClick r:id="rId4" action="ppaction://hlinksldjump"/>
            <a:extLst>
              <a:ext uri="{FF2B5EF4-FFF2-40B4-BE49-F238E27FC236}">
                <a16:creationId xmlns:a16="http://schemas.microsoft.com/office/drawing/2014/main" id="{8EEBB921-2728-4C2A-8FF6-0832161E9435}"/>
              </a:ext>
            </a:extLst>
          </p:cNvPr>
          <p:cNvSpPr/>
          <p:nvPr/>
        </p:nvSpPr>
        <p:spPr>
          <a:xfrm>
            <a:off x="277812" y="5929312"/>
            <a:ext cx="708025" cy="1841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5" name="Rechteck 14">
            <a:hlinkClick r:id="rId6" action="ppaction://hlinksldjump"/>
            <a:extLst>
              <a:ext uri="{FF2B5EF4-FFF2-40B4-BE49-F238E27FC236}">
                <a16:creationId xmlns:a16="http://schemas.microsoft.com/office/drawing/2014/main" id="{13D9D707-FD54-4323-93BB-4D4A78480BB3}"/>
              </a:ext>
            </a:extLst>
          </p:cNvPr>
          <p:cNvSpPr/>
          <p:nvPr/>
        </p:nvSpPr>
        <p:spPr>
          <a:xfrm>
            <a:off x="857249" y="416878"/>
            <a:ext cx="919164" cy="1736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6" name="Rechteck 15">
            <a:hlinkClick r:id="rId8" action="ppaction://hlinksldjump"/>
            <a:extLst>
              <a:ext uri="{FF2B5EF4-FFF2-40B4-BE49-F238E27FC236}">
                <a16:creationId xmlns:a16="http://schemas.microsoft.com/office/drawing/2014/main" id="{D10C0E7D-84DE-471C-A5BC-AC6206609827}"/>
              </a:ext>
            </a:extLst>
          </p:cNvPr>
          <p:cNvSpPr/>
          <p:nvPr/>
        </p:nvSpPr>
        <p:spPr>
          <a:xfrm>
            <a:off x="2465388" y="39973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93410982"/>
      </p:ext>
    </p:extLst>
  </p:cSld>
  <p:clrMapOvr>
    <a:masterClrMapping/>
  </p:clrMapOvr>
  <p:transition advClick="0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>
            <a:extLst>
              <a:ext uri="{FF2B5EF4-FFF2-40B4-BE49-F238E27FC236}">
                <a16:creationId xmlns:a16="http://schemas.microsoft.com/office/drawing/2014/main" id="{99C195A3-8602-48EB-9000-DB33F623917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/>
              <a:t>Calibration – Camera Started</a:t>
            </a:r>
          </a:p>
        </p:txBody>
      </p:sp>
      <p:sp>
        <p:nvSpPr>
          <p:cNvPr id="27651" name="Foliennummernplatzhalter 4">
            <a:extLst>
              <a:ext uri="{FF2B5EF4-FFF2-40B4-BE49-F238E27FC236}">
                <a16:creationId xmlns:a16="http://schemas.microsoft.com/office/drawing/2014/main" id="{E1729A55-EDBB-44C1-96DB-7BBDE94805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45C08CF4-4907-4FC2-936E-F2568A1C2326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23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27652" name="Rectangle 10">
            <a:extLst>
              <a:ext uri="{FF2B5EF4-FFF2-40B4-BE49-F238E27FC236}">
                <a16:creationId xmlns:a16="http://schemas.microsoft.com/office/drawing/2014/main" id="{3460D649-8E16-4C75-80C6-811B4FBF21E1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sp>
        <p:nvSpPr>
          <p:cNvPr id="7" name="Rechteck 6">
            <a:hlinkClick r:id="rId3" action="ppaction://hlinksldjump"/>
            <a:extLst>
              <a:ext uri="{FF2B5EF4-FFF2-40B4-BE49-F238E27FC236}">
                <a16:creationId xmlns:a16="http://schemas.microsoft.com/office/drawing/2014/main" id="{3D85C961-577B-4C11-A5CF-27DEB5798998}"/>
              </a:ext>
            </a:extLst>
          </p:cNvPr>
          <p:cNvSpPr/>
          <p:nvPr/>
        </p:nvSpPr>
        <p:spPr>
          <a:xfrm>
            <a:off x="1017588" y="5992813"/>
            <a:ext cx="720725" cy="1841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8" name="Rechteck 7">
            <a:hlinkClick r:id="rId4" action="ppaction://hlinksldjump"/>
            <a:extLst>
              <a:ext uri="{FF2B5EF4-FFF2-40B4-BE49-F238E27FC236}">
                <a16:creationId xmlns:a16="http://schemas.microsoft.com/office/drawing/2014/main" id="{5FFA0AEA-4101-4F14-844F-A40D5EABF823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9" name="Rechteck 8">
            <a:hlinkClick r:id="rId5" action="ppaction://hlinksldjump"/>
            <a:extLst>
              <a:ext uri="{FF2B5EF4-FFF2-40B4-BE49-F238E27FC236}">
                <a16:creationId xmlns:a16="http://schemas.microsoft.com/office/drawing/2014/main" id="{162EB588-754C-4E1D-918B-40FDF88F72D3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0" name="Rechteck 9">
            <a:hlinkClick r:id="rId3" action="ppaction://hlinksldjump"/>
            <a:extLst>
              <a:ext uri="{FF2B5EF4-FFF2-40B4-BE49-F238E27FC236}">
                <a16:creationId xmlns:a16="http://schemas.microsoft.com/office/drawing/2014/main" id="{0ADCBBAB-281F-4B5B-87F8-C789892D8A08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1" name="Rechteck 10">
            <a:hlinkClick r:id="rId6" action="ppaction://hlinksldjump"/>
            <a:extLst>
              <a:ext uri="{FF2B5EF4-FFF2-40B4-BE49-F238E27FC236}">
                <a16:creationId xmlns:a16="http://schemas.microsoft.com/office/drawing/2014/main" id="{0F433266-8B39-4B7F-B5D1-2E824481D132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F9BFF883-AB45-41E1-8920-7638FDFB517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932"/>
            <a:ext cx="9906000" cy="6826135"/>
          </a:xfrm>
          <a:prstGeom prst="rect">
            <a:avLst/>
          </a:prstGeom>
        </p:spPr>
      </p:pic>
      <p:sp>
        <p:nvSpPr>
          <p:cNvPr id="13" name="Rechteck 12">
            <a:hlinkClick r:id="rId3" action="ppaction://hlinksldjump"/>
            <a:extLst>
              <a:ext uri="{FF2B5EF4-FFF2-40B4-BE49-F238E27FC236}">
                <a16:creationId xmlns:a16="http://schemas.microsoft.com/office/drawing/2014/main" id="{05F5D19B-1DD9-4F2D-8D3D-90B4E0D02C75}"/>
              </a:ext>
            </a:extLst>
          </p:cNvPr>
          <p:cNvSpPr/>
          <p:nvPr/>
        </p:nvSpPr>
        <p:spPr>
          <a:xfrm>
            <a:off x="1055688" y="5929312"/>
            <a:ext cx="720725" cy="184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4" name="Rechteck 13">
            <a:hlinkClick r:id="rId8" action="ppaction://hlinksldjump"/>
            <a:extLst>
              <a:ext uri="{FF2B5EF4-FFF2-40B4-BE49-F238E27FC236}">
                <a16:creationId xmlns:a16="http://schemas.microsoft.com/office/drawing/2014/main" id="{27E5A17D-A521-45D2-85BF-B3C5F646844B}"/>
              </a:ext>
            </a:extLst>
          </p:cNvPr>
          <p:cNvSpPr/>
          <p:nvPr/>
        </p:nvSpPr>
        <p:spPr>
          <a:xfrm>
            <a:off x="296863" y="6172994"/>
            <a:ext cx="720725" cy="184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5" name="Rechteck 14">
            <a:hlinkClick r:id="rId9" action="ppaction://hlinksldjump"/>
            <a:extLst>
              <a:ext uri="{FF2B5EF4-FFF2-40B4-BE49-F238E27FC236}">
                <a16:creationId xmlns:a16="http://schemas.microsoft.com/office/drawing/2014/main" id="{352D3941-40E5-41F4-A128-C28C080CB21B}"/>
              </a:ext>
            </a:extLst>
          </p:cNvPr>
          <p:cNvSpPr/>
          <p:nvPr/>
        </p:nvSpPr>
        <p:spPr>
          <a:xfrm>
            <a:off x="1055688" y="6169819"/>
            <a:ext cx="720725" cy="184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6" name="Rechteck 15">
            <a:hlinkClick r:id="rId4" action="ppaction://hlinksldjump"/>
            <a:extLst>
              <a:ext uri="{FF2B5EF4-FFF2-40B4-BE49-F238E27FC236}">
                <a16:creationId xmlns:a16="http://schemas.microsoft.com/office/drawing/2014/main" id="{2AA8ECF5-8CE9-4C2A-B13A-F6D392B9B28A}"/>
              </a:ext>
            </a:extLst>
          </p:cNvPr>
          <p:cNvSpPr/>
          <p:nvPr/>
        </p:nvSpPr>
        <p:spPr>
          <a:xfrm>
            <a:off x="177799" y="426403"/>
            <a:ext cx="679450" cy="1641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7" name="Rechteck 16">
            <a:hlinkClick r:id="rId5" action="ppaction://hlinksldjump"/>
            <a:extLst>
              <a:ext uri="{FF2B5EF4-FFF2-40B4-BE49-F238E27FC236}">
                <a16:creationId xmlns:a16="http://schemas.microsoft.com/office/drawing/2014/main" id="{88D55F81-0A1A-4969-B5FE-09DFC439A3AB}"/>
              </a:ext>
            </a:extLst>
          </p:cNvPr>
          <p:cNvSpPr/>
          <p:nvPr/>
        </p:nvSpPr>
        <p:spPr>
          <a:xfrm>
            <a:off x="857249" y="416878"/>
            <a:ext cx="919164" cy="1736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8" name="Rechteck 17">
            <a:hlinkClick r:id="rId6" action="ppaction://hlinksldjump"/>
            <a:extLst>
              <a:ext uri="{FF2B5EF4-FFF2-40B4-BE49-F238E27FC236}">
                <a16:creationId xmlns:a16="http://schemas.microsoft.com/office/drawing/2014/main" id="{542A46CA-1EC4-41F1-9E0C-CD7698028A96}"/>
              </a:ext>
            </a:extLst>
          </p:cNvPr>
          <p:cNvSpPr/>
          <p:nvPr/>
        </p:nvSpPr>
        <p:spPr>
          <a:xfrm>
            <a:off x="2462212" y="409258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16533403"/>
      </p:ext>
    </p:extLst>
  </p:cSld>
  <p:clrMapOvr>
    <a:masterClrMapping/>
  </p:clrMapOvr>
  <p:transition advClick="0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>
            <a:extLst>
              <a:ext uri="{FF2B5EF4-FFF2-40B4-BE49-F238E27FC236}">
                <a16:creationId xmlns:a16="http://schemas.microsoft.com/office/drawing/2014/main" id="{88E8D594-4702-42DA-9D02-E96DAF8730F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/>
              <a:t>Calibration – Take Snapshot</a:t>
            </a:r>
          </a:p>
        </p:txBody>
      </p:sp>
      <p:sp>
        <p:nvSpPr>
          <p:cNvPr id="29699" name="Foliennummernplatzhalter 4">
            <a:extLst>
              <a:ext uri="{FF2B5EF4-FFF2-40B4-BE49-F238E27FC236}">
                <a16:creationId xmlns:a16="http://schemas.microsoft.com/office/drawing/2014/main" id="{F2FE7434-6543-4BDC-9E38-CDC6FC10B47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38268851-3ACA-40CE-BC49-4E6BB707DA50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24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29700" name="Rectangle 10">
            <a:extLst>
              <a:ext uri="{FF2B5EF4-FFF2-40B4-BE49-F238E27FC236}">
                <a16:creationId xmlns:a16="http://schemas.microsoft.com/office/drawing/2014/main" id="{D224BEEE-13FE-42BC-91DA-8A08E09C7EA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sp>
        <p:nvSpPr>
          <p:cNvPr id="7" name="Rechteck 6">
            <a:hlinkClick r:id="rId3" action="ppaction://hlinksldjump"/>
            <a:extLst>
              <a:ext uri="{FF2B5EF4-FFF2-40B4-BE49-F238E27FC236}">
                <a16:creationId xmlns:a16="http://schemas.microsoft.com/office/drawing/2014/main" id="{3D85C961-577B-4C11-A5CF-27DEB5798998}"/>
              </a:ext>
            </a:extLst>
          </p:cNvPr>
          <p:cNvSpPr/>
          <p:nvPr/>
        </p:nvSpPr>
        <p:spPr>
          <a:xfrm>
            <a:off x="1017588" y="5992813"/>
            <a:ext cx="720725" cy="1841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8" name="Rechteck 7">
            <a:hlinkClick r:id="rId4" action="ppaction://hlinksldjump"/>
            <a:extLst>
              <a:ext uri="{FF2B5EF4-FFF2-40B4-BE49-F238E27FC236}">
                <a16:creationId xmlns:a16="http://schemas.microsoft.com/office/drawing/2014/main" id="{C73CD588-C292-4247-89C9-17EE7280CC53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9" name="Rechteck 8">
            <a:hlinkClick r:id="rId5" action="ppaction://hlinksldjump"/>
            <a:extLst>
              <a:ext uri="{FF2B5EF4-FFF2-40B4-BE49-F238E27FC236}">
                <a16:creationId xmlns:a16="http://schemas.microsoft.com/office/drawing/2014/main" id="{51E2B97D-9C04-41B8-97C9-853A76E4CCA6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0" name="Rechteck 9">
            <a:hlinkClick r:id="rId3" action="ppaction://hlinksldjump"/>
            <a:extLst>
              <a:ext uri="{FF2B5EF4-FFF2-40B4-BE49-F238E27FC236}">
                <a16:creationId xmlns:a16="http://schemas.microsoft.com/office/drawing/2014/main" id="{E21C4392-E65E-4BD1-B8EE-3A37ADB74516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1" name="Rechteck 10">
            <a:hlinkClick r:id="rId6" action="ppaction://hlinksldjump"/>
            <a:extLst>
              <a:ext uri="{FF2B5EF4-FFF2-40B4-BE49-F238E27FC236}">
                <a16:creationId xmlns:a16="http://schemas.microsoft.com/office/drawing/2014/main" id="{A26FB25F-72A2-46EF-A142-928A4FCAE2BC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9504908F-8555-488B-B477-7BFF7A9CD4F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932"/>
            <a:ext cx="9906000" cy="6826135"/>
          </a:xfrm>
          <a:prstGeom prst="rect">
            <a:avLst/>
          </a:prstGeom>
        </p:spPr>
      </p:pic>
      <p:sp>
        <p:nvSpPr>
          <p:cNvPr id="13" name="Rechteck 12">
            <a:hlinkClick r:id="rId3" action="ppaction://hlinksldjump"/>
            <a:extLst>
              <a:ext uri="{FF2B5EF4-FFF2-40B4-BE49-F238E27FC236}">
                <a16:creationId xmlns:a16="http://schemas.microsoft.com/office/drawing/2014/main" id="{F4515CFC-CD26-4B7A-B844-21F7D95846E3}"/>
              </a:ext>
            </a:extLst>
          </p:cNvPr>
          <p:cNvSpPr/>
          <p:nvPr/>
        </p:nvSpPr>
        <p:spPr>
          <a:xfrm>
            <a:off x="1055688" y="5929312"/>
            <a:ext cx="720725" cy="184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4" name="Rechteck 13">
            <a:hlinkClick r:id="rId8" action="ppaction://hlinksldjump"/>
            <a:extLst>
              <a:ext uri="{FF2B5EF4-FFF2-40B4-BE49-F238E27FC236}">
                <a16:creationId xmlns:a16="http://schemas.microsoft.com/office/drawing/2014/main" id="{BB005488-EFA0-4B44-82DF-6C168CC7B531}"/>
              </a:ext>
            </a:extLst>
          </p:cNvPr>
          <p:cNvSpPr/>
          <p:nvPr/>
        </p:nvSpPr>
        <p:spPr>
          <a:xfrm>
            <a:off x="296863" y="6172994"/>
            <a:ext cx="720725" cy="184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5" name="Rechteck 14">
            <a:hlinkClick r:id="rId9" action="ppaction://hlinksldjump"/>
            <a:extLst>
              <a:ext uri="{FF2B5EF4-FFF2-40B4-BE49-F238E27FC236}">
                <a16:creationId xmlns:a16="http://schemas.microsoft.com/office/drawing/2014/main" id="{4FD40FD3-B728-41D9-AAE9-118422D7B752}"/>
              </a:ext>
            </a:extLst>
          </p:cNvPr>
          <p:cNvSpPr/>
          <p:nvPr/>
        </p:nvSpPr>
        <p:spPr>
          <a:xfrm>
            <a:off x="1055688" y="6169819"/>
            <a:ext cx="720725" cy="184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6" name="Sprechblase: rechteckig mit abgerundeten Ecken 15">
            <a:extLst>
              <a:ext uri="{FF2B5EF4-FFF2-40B4-BE49-F238E27FC236}">
                <a16:creationId xmlns:a16="http://schemas.microsoft.com/office/drawing/2014/main" id="{2AEA88FF-C590-4965-8D9F-1D74D604FC31}"/>
              </a:ext>
            </a:extLst>
          </p:cNvPr>
          <p:cNvSpPr/>
          <p:nvPr/>
        </p:nvSpPr>
        <p:spPr>
          <a:xfrm>
            <a:off x="3965057" y="4247707"/>
            <a:ext cx="2505075" cy="1573609"/>
          </a:xfrm>
          <a:prstGeom prst="wedgeRoundRectCallout">
            <a:avLst>
              <a:gd name="adj1" fmla="val 70134"/>
              <a:gd name="adj2" fmla="val -40590"/>
              <a:gd name="adj3" fmla="val 16667"/>
            </a:avLst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/>
                </a:solidFill>
              </a:rPr>
              <a:t>Praktisch:</a:t>
            </a:r>
          </a:p>
          <a:p>
            <a:pPr algn="ctr"/>
            <a:r>
              <a:rPr lang="de-DE" dirty="0">
                <a:solidFill>
                  <a:schemeClr val="tx1"/>
                </a:solidFill>
              </a:rPr>
              <a:t>Die Qualität der Kalibrierung kann während der Laufzeit beurteilt werden</a:t>
            </a:r>
          </a:p>
        </p:txBody>
      </p:sp>
      <p:sp>
        <p:nvSpPr>
          <p:cNvPr id="17" name="Rechteck 16">
            <a:hlinkClick r:id="rId4" action="ppaction://hlinksldjump"/>
            <a:extLst>
              <a:ext uri="{FF2B5EF4-FFF2-40B4-BE49-F238E27FC236}">
                <a16:creationId xmlns:a16="http://schemas.microsoft.com/office/drawing/2014/main" id="{B1EDD480-D37E-471A-AFA0-F43DB2C260BE}"/>
              </a:ext>
            </a:extLst>
          </p:cNvPr>
          <p:cNvSpPr/>
          <p:nvPr/>
        </p:nvSpPr>
        <p:spPr>
          <a:xfrm>
            <a:off x="177799" y="426403"/>
            <a:ext cx="679450" cy="1641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8" name="Rechteck 17">
            <a:hlinkClick r:id="rId5" action="ppaction://hlinksldjump"/>
            <a:extLst>
              <a:ext uri="{FF2B5EF4-FFF2-40B4-BE49-F238E27FC236}">
                <a16:creationId xmlns:a16="http://schemas.microsoft.com/office/drawing/2014/main" id="{EA356BEB-3E32-41B2-B7A2-DA6B5286941A}"/>
              </a:ext>
            </a:extLst>
          </p:cNvPr>
          <p:cNvSpPr/>
          <p:nvPr/>
        </p:nvSpPr>
        <p:spPr>
          <a:xfrm>
            <a:off x="857249" y="416878"/>
            <a:ext cx="919164" cy="1736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9" name="Rechteck 18">
            <a:hlinkClick r:id="rId6" action="ppaction://hlinksldjump"/>
            <a:extLst>
              <a:ext uri="{FF2B5EF4-FFF2-40B4-BE49-F238E27FC236}">
                <a16:creationId xmlns:a16="http://schemas.microsoft.com/office/drawing/2014/main" id="{28C16413-F236-4832-B1FB-2E1797984547}"/>
              </a:ext>
            </a:extLst>
          </p:cNvPr>
          <p:cNvSpPr/>
          <p:nvPr/>
        </p:nvSpPr>
        <p:spPr>
          <a:xfrm>
            <a:off x="2462212" y="409258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93755855"/>
      </p:ext>
    </p:extLst>
  </p:cSld>
  <p:clrMapOvr>
    <a:masterClrMapping/>
  </p:clrMapOvr>
  <p:transition advClick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6" grpId="1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>
            <a:extLst>
              <a:ext uri="{FF2B5EF4-FFF2-40B4-BE49-F238E27FC236}">
                <a16:creationId xmlns:a16="http://schemas.microsoft.com/office/drawing/2014/main" id="{E51863D8-F9CF-456C-9C4C-6C8105944F0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/>
              <a:t>Calibration – Take Snapshot Mehrere</a:t>
            </a:r>
          </a:p>
        </p:txBody>
      </p:sp>
      <p:sp>
        <p:nvSpPr>
          <p:cNvPr id="31747" name="Foliennummernplatzhalter 4">
            <a:extLst>
              <a:ext uri="{FF2B5EF4-FFF2-40B4-BE49-F238E27FC236}">
                <a16:creationId xmlns:a16="http://schemas.microsoft.com/office/drawing/2014/main" id="{286431B0-7FCB-4600-AA46-7E35F811D30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0BB5D033-B290-4383-8193-45CFF893F214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25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31748" name="Rectangle 10">
            <a:extLst>
              <a:ext uri="{FF2B5EF4-FFF2-40B4-BE49-F238E27FC236}">
                <a16:creationId xmlns:a16="http://schemas.microsoft.com/office/drawing/2014/main" id="{426283A9-B8C4-419D-AE72-8D60F9354C88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sp>
        <p:nvSpPr>
          <p:cNvPr id="7" name="Rechteck 6">
            <a:hlinkClick r:id="rId3" action="ppaction://hlinksldjump"/>
            <a:extLst>
              <a:ext uri="{FF2B5EF4-FFF2-40B4-BE49-F238E27FC236}">
                <a16:creationId xmlns:a16="http://schemas.microsoft.com/office/drawing/2014/main" id="{3D85C961-577B-4C11-A5CF-27DEB5798998}"/>
              </a:ext>
            </a:extLst>
          </p:cNvPr>
          <p:cNvSpPr/>
          <p:nvPr/>
        </p:nvSpPr>
        <p:spPr>
          <a:xfrm>
            <a:off x="1017588" y="5992813"/>
            <a:ext cx="720725" cy="1841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8" name="Rechteck 7">
            <a:hlinkClick r:id="rId4" action="ppaction://hlinksldjump"/>
            <a:extLst>
              <a:ext uri="{FF2B5EF4-FFF2-40B4-BE49-F238E27FC236}">
                <a16:creationId xmlns:a16="http://schemas.microsoft.com/office/drawing/2014/main" id="{E4CB0EA3-EDA9-40C6-96AE-56E180204F63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9" name="Rechteck 8">
            <a:hlinkClick r:id="rId5" action="ppaction://hlinksldjump"/>
            <a:extLst>
              <a:ext uri="{FF2B5EF4-FFF2-40B4-BE49-F238E27FC236}">
                <a16:creationId xmlns:a16="http://schemas.microsoft.com/office/drawing/2014/main" id="{A7A4C2D3-6D56-4092-A153-B126557078CB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0" name="Rechteck 9">
            <a:hlinkClick r:id="rId3" action="ppaction://hlinksldjump"/>
            <a:extLst>
              <a:ext uri="{FF2B5EF4-FFF2-40B4-BE49-F238E27FC236}">
                <a16:creationId xmlns:a16="http://schemas.microsoft.com/office/drawing/2014/main" id="{56B64AE8-95E7-49EB-803A-47468306C9A7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1" name="Rechteck 10">
            <a:hlinkClick r:id="rId6" action="ppaction://hlinksldjump"/>
            <a:extLst>
              <a:ext uri="{FF2B5EF4-FFF2-40B4-BE49-F238E27FC236}">
                <a16:creationId xmlns:a16="http://schemas.microsoft.com/office/drawing/2014/main" id="{F02FD61B-0B00-453C-BA32-D5F93CB71FF1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32FB9C24-DCF2-4EA6-A045-50BDE55D9BD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932"/>
            <a:ext cx="9906000" cy="6826135"/>
          </a:xfrm>
          <a:prstGeom prst="rect">
            <a:avLst/>
          </a:prstGeom>
        </p:spPr>
      </p:pic>
      <p:sp>
        <p:nvSpPr>
          <p:cNvPr id="13" name="Rechteck 12">
            <a:hlinkClick r:id="rId3" action="ppaction://hlinksldjump"/>
            <a:extLst>
              <a:ext uri="{FF2B5EF4-FFF2-40B4-BE49-F238E27FC236}">
                <a16:creationId xmlns:a16="http://schemas.microsoft.com/office/drawing/2014/main" id="{982EF783-8265-4269-92D3-AF6C11C358FC}"/>
              </a:ext>
            </a:extLst>
          </p:cNvPr>
          <p:cNvSpPr/>
          <p:nvPr/>
        </p:nvSpPr>
        <p:spPr>
          <a:xfrm>
            <a:off x="1055688" y="5929312"/>
            <a:ext cx="720725" cy="184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4" name="Rechteck 13">
            <a:hlinkClick r:id="rId8" action="ppaction://hlinksldjump"/>
            <a:extLst>
              <a:ext uri="{FF2B5EF4-FFF2-40B4-BE49-F238E27FC236}">
                <a16:creationId xmlns:a16="http://schemas.microsoft.com/office/drawing/2014/main" id="{38D5EB02-FF3F-4B75-97B6-08ACBE2E0AD3}"/>
              </a:ext>
            </a:extLst>
          </p:cNvPr>
          <p:cNvSpPr/>
          <p:nvPr/>
        </p:nvSpPr>
        <p:spPr>
          <a:xfrm>
            <a:off x="296863" y="6172994"/>
            <a:ext cx="720725" cy="184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5" name="Rechteck 14">
            <a:hlinkClick r:id="rId9" action="ppaction://hlinksldjump"/>
            <a:extLst>
              <a:ext uri="{FF2B5EF4-FFF2-40B4-BE49-F238E27FC236}">
                <a16:creationId xmlns:a16="http://schemas.microsoft.com/office/drawing/2014/main" id="{A333C1ED-994A-4D42-B263-25DFE3B35CF6}"/>
              </a:ext>
            </a:extLst>
          </p:cNvPr>
          <p:cNvSpPr/>
          <p:nvPr/>
        </p:nvSpPr>
        <p:spPr>
          <a:xfrm>
            <a:off x="1055688" y="6169819"/>
            <a:ext cx="720725" cy="184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6" name="Rechteck 15">
            <a:hlinkClick r:id="rId4" action="ppaction://hlinksldjump"/>
            <a:extLst>
              <a:ext uri="{FF2B5EF4-FFF2-40B4-BE49-F238E27FC236}">
                <a16:creationId xmlns:a16="http://schemas.microsoft.com/office/drawing/2014/main" id="{BAF6B1EE-56F4-4571-A55C-B42AE559C8AD}"/>
              </a:ext>
            </a:extLst>
          </p:cNvPr>
          <p:cNvSpPr/>
          <p:nvPr/>
        </p:nvSpPr>
        <p:spPr>
          <a:xfrm>
            <a:off x="177799" y="426403"/>
            <a:ext cx="679450" cy="1641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7" name="Rechteck 16">
            <a:hlinkClick r:id="rId5" action="ppaction://hlinksldjump"/>
            <a:extLst>
              <a:ext uri="{FF2B5EF4-FFF2-40B4-BE49-F238E27FC236}">
                <a16:creationId xmlns:a16="http://schemas.microsoft.com/office/drawing/2014/main" id="{3F315CDB-A1EC-4A5E-93F3-85A8E92966C1}"/>
              </a:ext>
            </a:extLst>
          </p:cNvPr>
          <p:cNvSpPr/>
          <p:nvPr/>
        </p:nvSpPr>
        <p:spPr>
          <a:xfrm>
            <a:off x="857249" y="416878"/>
            <a:ext cx="919164" cy="1736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8" name="Rechteck 17">
            <a:hlinkClick r:id="rId6" action="ppaction://hlinksldjump"/>
            <a:extLst>
              <a:ext uri="{FF2B5EF4-FFF2-40B4-BE49-F238E27FC236}">
                <a16:creationId xmlns:a16="http://schemas.microsoft.com/office/drawing/2014/main" id="{DF8C3C27-0696-4139-8253-D2845FCDEEFC}"/>
              </a:ext>
            </a:extLst>
          </p:cNvPr>
          <p:cNvSpPr/>
          <p:nvPr/>
        </p:nvSpPr>
        <p:spPr>
          <a:xfrm>
            <a:off x="2462212" y="409258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1915897"/>
      </p:ext>
    </p:extLst>
  </p:cSld>
  <p:clrMapOvr>
    <a:masterClrMapping/>
  </p:clrMapOvr>
  <p:transition advClick="0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>
            <a:extLst>
              <a:ext uri="{FF2B5EF4-FFF2-40B4-BE49-F238E27FC236}">
                <a16:creationId xmlns:a16="http://schemas.microsoft.com/office/drawing/2014/main" id="{E51863D8-F9CF-456C-9C4C-6C8105944F0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/>
              <a:t>Calibration – Take Snapshot Mehrere</a:t>
            </a:r>
          </a:p>
        </p:txBody>
      </p:sp>
      <p:sp>
        <p:nvSpPr>
          <p:cNvPr id="31747" name="Foliennummernplatzhalter 4">
            <a:extLst>
              <a:ext uri="{FF2B5EF4-FFF2-40B4-BE49-F238E27FC236}">
                <a16:creationId xmlns:a16="http://schemas.microsoft.com/office/drawing/2014/main" id="{286431B0-7FCB-4600-AA46-7E35F811D30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0BB5D033-B290-4383-8193-45CFF893F214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26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31748" name="Rectangle 10">
            <a:extLst>
              <a:ext uri="{FF2B5EF4-FFF2-40B4-BE49-F238E27FC236}">
                <a16:creationId xmlns:a16="http://schemas.microsoft.com/office/drawing/2014/main" id="{426283A9-B8C4-419D-AE72-8D60F9354C88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sp>
        <p:nvSpPr>
          <p:cNvPr id="7" name="Rechteck 6">
            <a:hlinkClick r:id="rId3" action="ppaction://hlinksldjump"/>
            <a:extLst>
              <a:ext uri="{FF2B5EF4-FFF2-40B4-BE49-F238E27FC236}">
                <a16:creationId xmlns:a16="http://schemas.microsoft.com/office/drawing/2014/main" id="{3D85C961-577B-4C11-A5CF-27DEB5798998}"/>
              </a:ext>
            </a:extLst>
          </p:cNvPr>
          <p:cNvSpPr/>
          <p:nvPr/>
        </p:nvSpPr>
        <p:spPr>
          <a:xfrm>
            <a:off x="1017588" y="5992813"/>
            <a:ext cx="720725" cy="1841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8" name="Rechteck 7">
            <a:hlinkClick r:id="rId4" action="ppaction://hlinksldjump"/>
            <a:extLst>
              <a:ext uri="{FF2B5EF4-FFF2-40B4-BE49-F238E27FC236}">
                <a16:creationId xmlns:a16="http://schemas.microsoft.com/office/drawing/2014/main" id="{E4CB0EA3-EDA9-40C6-96AE-56E180204F63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9" name="Rechteck 8">
            <a:hlinkClick r:id="rId5" action="ppaction://hlinksldjump"/>
            <a:extLst>
              <a:ext uri="{FF2B5EF4-FFF2-40B4-BE49-F238E27FC236}">
                <a16:creationId xmlns:a16="http://schemas.microsoft.com/office/drawing/2014/main" id="{A7A4C2D3-6D56-4092-A153-B126557078CB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0" name="Rechteck 9">
            <a:hlinkClick r:id="rId3" action="ppaction://hlinksldjump"/>
            <a:extLst>
              <a:ext uri="{FF2B5EF4-FFF2-40B4-BE49-F238E27FC236}">
                <a16:creationId xmlns:a16="http://schemas.microsoft.com/office/drawing/2014/main" id="{56B64AE8-95E7-49EB-803A-47468306C9A7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1" name="Rechteck 10">
            <a:hlinkClick r:id="rId6" action="ppaction://hlinksldjump"/>
            <a:extLst>
              <a:ext uri="{FF2B5EF4-FFF2-40B4-BE49-F238E27FC236}">
                <a16:creationId xmlns:a16="http://schemas.microsoft.com/office/drawing/2014/main" id="{F02FD61B-0B00-453C-BA32-D5F93CB71FF1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C204319-01C5-419A-8157-5F17D4E5329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932"/>
            <a:ext cx="9906000" cy="6826135"/>
          </a:xfrm>
          <a:prstGeom prst="rect">
            <a:avLst/>
          </a:prstGeom>
        </p:spPr>
      </p:pic>
      <p:sp>
        <p:nvSpPr>
          <p:cNvPr id="13" name="Rechteck 12">
            <a:hlinkClick r:id="rId3" action="ppaction://hlinksldjump"/>
            <a:extLst>
              <a:ext uri="{FF2B5EF4-FFF2-40B4-BE49-F238E27FC236}">
                <a16:creationId xmlns:a16="http://schemas.microsoft.com/office/drawing/2014/main" id="{BFD49470-6082-41F9-81D3-6EF139B88737}"/>
              </a:ext>
            </a:extLst>
          </p:cNvPr>
          <p:cNvSpPr/>
          <p:nvPr/>
        </p:nvSpPr>
        <p:spPr>
          <a:xfrm>
            <a:off x="1055688" y="5929312"/>
            <a:ext cx="720725" cy="184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4" name="Rechteck 13">
            <a:hlinkClick r:id="rId8" action="ppaction://hlinksldjump"/>
            <a:extLst>
              <a:ext uri="{FF2B5EF4-FFF2-40B4-BE49-F238E27FC236}">
                <a16:creationId xmlns:a16="http://schemas.microsoft.com/office/drawing/2014/main" id="{0FCAB84F-FA23-43BC-A4ED-8A16334688D5}"/>
              </a:ext>
            </a:extLst>
          </p:cNvPr>
          <p:cNvSpPr/>
          <p:nvPr/>
        </p:nvSpPr>
        <p:spPr>
          <a:xfrm>
            <a:off x="296863" y="6172994"/>
            <a:ext cx="720725" cy="184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5" name="Rechteck 14">
            <a:hlinkClick r:id="rId9" action="ppaction://hlinksldjump"/>
            <a:extLst>
              <a:ext uri="{FF2B5EF4-FFF2-40B4-BE49-F238E27FC236}">
                <a16:creationId xmlns:a16="http://schemas.microsoft.com/office/drawing/2014/main" id="{AF09DA31-C43F-480C-97C6-FA5EAE316285}"/>
              </a:ext>
            </a:extLst>
          </p:cNvPr>
          <p:cNvSpPr/>
          <p:nvPr/>
        </p:nvSpPr>
        <p:spPr>
          <a:xfrm>
            <a:off x="1055688" y="6169819"/>
            <a:ext cx="720725" cy="184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6" name="Rechteck 15">
            <a:hlinkClick r:id="rId4" action="ppaction://hlinksldjump"/>
            <a:extLst>
              <a:ext uri="{FF2B5EF4-FFF2-40B4-BE49-F238E27FC236}">
                <a16:creationId xmlns:a16="http://schemas.microsoft.com/office/drawing/2014/main" id="{ABC1579D-5E36-429F-8F84-31AEBC5DC2A6}"/>
              </a:ext>
            </a:extLst>
          </p:cNvPr>
          <p:cNvSpPr/>
          <p:nvPr/>
        </p:nvSpPr>
        <p:spPr>
          <a:xfrm>
            <a:off x="177799" y="426403"/>
            <a:ext cx="679450" cy="1641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7" name="Rechteck 16">
            <a:hlinkClick r:id="rId5" action="ppaction://hlinksldjump"/>
            <a:extLst>
              <a:ext uri="{FF2B5EF4-FFF2-40B4-BE49-F238E27FC236}">
                <a16:creationId xmlns:a16="http://schemas.microsoft.com/office/drawing/2014/main" id="{8193AA33-F0C4-421D-BC85-BCBA0926B507}"/>
              </a:ext>
            </a:extLst>
          </p:cNvPr>
          <p:cNvSpPr/>
          <p:nvPr/>
        </p:nvSpPr>
        <p:spPr>
          <a:xfrm>
            <a:off x="857249" y="416878"/>
            <a:ext cx="919164" cy="1736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8" name="Rechteck 17">
            <a:hlinkClick r:id="rId6" action="ppaction://hlinksldjump"/>
            <a:extLst>
              <a:ext uri="{FF2B5EF4-FFF2-40B4-BE49-F238E27FC236}">
                <a16:creationId xmlns:a16="http://schemas.microsoft.com/office/drawing/2014/main" id="{AD6700DD-173C-495B-9EB6-42E96E039BAB}"/>
              </a:ext>
            </a:extLst>
          </p:cNvPr>
          <p:cNvSpPr/>
          <p:nvPr/>
        </p:nvSpPr>
        <p:spPr>
          <a:xfrm>
            <a:off x="2462212" y="409258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89060200"/>
      </p:ext>
    </p:extLst>
  </p:cSld>
  <p:clrMapOvr>
    <a:masterClrMapping/>
  </p:clrMapOvr>
  <p:transition advClick="0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>
            <a:extLst>
              <a:ext uri="{FF2B5EF4-FFF2-40B4-BE49-F238E27FC236}">
                <a16:creationId xmlns:a16="http://schemas.microsoft.com/office/drawing/2014/main" id="{E51863D8-F9CF-456C-9C4C-6C8105944F0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/>
              <a:t>Calibration – Take Snapshot Mehrere</a:t>
            </a:r>
          </a:p>
        </p:txBody>
      </p:sp>
      <p:sp>
        <p:nvSpPr>
          <p:cNvPr id="31747" name="Foliennummernplatzhalter 4">
            <a:extLst>
              <a:ext uri="{FF2B5EF4-FFF2-40B4-BE49-F238E27FC236}">
                <a16:creationId xmlns:a16="http://schemas.microsoft.com/office/drawing/2014/main" id="{286431B0-7FCB-4600-AA46-7E35F811D30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0BB5D033-B290-4383-8193-45CFF893F214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27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31748" name="Rectangle 10">
            <a:extLst>
              <a:ext uri="{FF2B5EF4-FFF2-40B4-BE49-F238E27FC236}">
                <a16:creationId xmlns:a16="http://schemas.microsoft.com/office/drawing/2014/main" id="{426283A9-B8C4-419D-AE72-8D60F9354C88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sp>
        <p:nvSpPr>
          <p:cNvPr id="7" name="Rechteck 6">
            <a:hlinkClick r:id="rId3" action="ppaction://hlinksldjump"/>
            <a:extLst>
              <a:ext uri="{FF2B5EF4-FFF2-40B4-BE49-F238E27FC236}">
                <a16:creationId xmlns:a16="http://schemas.microsoft.com/office/drawing/2014/main" id="{3D85C961-577B-4C11-A5CF-27DEB5798998}"/>
              </a:ext>
            </a:extLst>
          </p:cNvPr>
          <p:cNvSpPr/>
          <p:nvPr/>
        </p:nvSpPr>
        <p:spPr>
          <a:xfrm>
            <a:off x="1017588" y="5992813"/>
            <a:ext cx="720725" cy="1841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8" name="Rechteck 7">
            <a:hlinkClick r:id="rId4" action="ppaction://hlinksldjump"/>
            <a:extLst>
              <a:ext uri="{FF2B5EF4-FFF2-40B4-BE49-F238E27FC236}">
                <a16:creationId xmlns:a16="http://schemas.microsoft.com/office/drawing/2014/main" id="{E4CB0EA3-EDA9-40C6-96AE-56E180204F63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9" name="Rechteck 8">
            <a:hlinkClick r:id="rId5" action="ppaction://hlinksldjump"/>
            <a:extLst>
              <a:ext uri="{FF2B5EF4-FFF2-40B4-BE49-F238E27FC236}">
                <a16:creationId xmlns:a16="http://schemas.microsoft.com/office/drawing/2014/main" id="{A7A4C2D3-6D56-4092-A153-B126557078CB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0" name="Rechteck 9">
            <a:hlinkClick r:id="rId3" action="ppaction://hlinksldjump"/>
            <a:extLst>
              <a:ext uri="{FF2B5EF4-FFF2-40B4-BE49-F238E27FC236}">
                <a16:creationId xmlns:a16="http://schemas.microsoft.com/office/drawing/2014/main" id="{56B64AE8-95E7-49EB-803A-47468306C9A7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1" name="Rechteck 10">
            <a:hlinkClick r:id="rId6" action="ppaction://hlinksldjump"/>
            <a:extLst>
              <a:ext uri="{FF2B5EF4-FFF2-40B4-BE49-F238E27FC236}">
                <a16:creationId xmlns:a16="http://schemas.microsoft.com/office/drawing/2014/main" id="{F02FD61B-0B00-453C-BA32-D5F93CB71FF1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9A1EAD6A-27BD-4DBE-A770-E3900686ABC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932"/>
            <a:ext cx="9906000" cy="6826135"/>
          </a:xfrm>
          <a:prstGeom prst="rect">
            <a:avLst/>
          </a:prstGeom>
        </p:spPr>
      </p:pic>
      <p:sp>
        <p:nvSpPr>
          <p:cNvPr id="13" name="Rechteck 12">
            <a:hlinkClick r:id="rId3" action="ppaction://hlinksldjump"/>
            <a:extLst>
              <a:ext uri="{FF2B5EF4-FFF2-40B4-BE49-F238E27FC236}">
                <a16:creationId xmlns:a16="http://schemas.microsoft.com/office/drawing/2014/main" id="{F9C8E60A-D14C-4BAD-A1A8-3A7E4E743396}"/>
              </a:ext>
            </a:extLst>
          </p:cNvPr>
          <p:cNvSpPr/>
          <p:nvPr/>
        </p:nvSpPr>
        <p:spPr>
          <a:xfrm>
            <a:off x="1055688" y="5929312"/>
            <a:ext cx="720725" cy="184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4" name="Rechteck 13">
            <a:hlinkClick r:id="rId8" action="ppaction://hlinksldjump"/>
            <a:extLst>
              <a:ext uri="{FF2B5EF4-FFF2-40B4-BE49-F238E27FC236}">
                <a16:creationId xmlns:a16="http://schemas.microsoft.com/office/drawing/2014/main" id="{6C52E399-1100-47A6-BED9-44733BB819D9}"/>
              </a:ext>
            </a:extLst>
          </p:cNvPr>
          <p:cNvSpPr/>
          <p:nvPr/>
        </p:nvSpPr>
        <p:spPr>
          <a:xfrm>
            <a:off x="296863" y="6172994"/>
            <a:ext cx="720725" cy="184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5" name="Rechteck 14">
            <a:hlinkClick r:id="rId9" action="ppaction://hlinksldjump"/>
            <a:extLst>
              <a:ext uri="{FF2B5EF4-FFF2-40B4-BE49-F238E27FC236}">
                <a16:creationId xmlns:a16="http://schemas.microsoft.com/office/drawing/2014/main" id="{DA60E994-A7BC-4A4A-A817-94EE0E407C12}"/>
              </a:ext>
            </a:extLst>
          </p:cNvPr>
          <p:cNvSpPr/>
          <p:nvPr/>
        </p:nvSpPr>
        <p:spPr>
          <a:xfrm>
            <a:off x="1055688" y="6169819"/>
            <a:ext cx="720725" cy="184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6" name="Rechteck 15">
            <a:hlinkClick r:id="rId4" action="ppaction://hlinksldjump"/>
            <a:extLst>
              <a:ext uri="{FF2B5EF4-FFF2-40B4-BE49-F238E27FC236}">
                <a16:creationId xmlns:a16="http://schemas.microsoft.com/office/drawing/2014/main" id="{D5AAA155-2B4A-4A26-AFE5-256103FAB497}"/>
              </a:ext>
            </a:extLst>
          </p:cNvPr>
          <p:cNvSpPr/>
          <p:nvPr/>
        </p:nvSpPr>
        <p:spPr>
          <a:xfrm>
            <a:off x="177799" y="426403"/>
            <a:ext cx="679450" cy="1641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7" name="Rechteck 16">
            <a:hlinkClick r:id="rId5" action="ppaction://hlinksldjump"/>
            <a:extLst>
              <a:ext uri="{FF2B5EF4-FFF2-40B4-BE49-F238E27FC236}">
                <a16:creationId xmlns:a16="http://schemas.microsoft.com/office/drawing/2014/main" id="{8B0AD2DD-ED01-49B5-9194-97876E6FB01F}"/>
              </a:ext>
            </a:extLst>
          </p:cNvPr>
          <p:cNvSpPr/>
          <p:nvPr/>
        </p:nvSpPr>
        <p:spPr>
          <a:xfrm>
            <a:off x="857249" y="416878"/>
            <a:ext cx="919164" cy="1736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8" name="Rechteck 17">
            <a:hlinkClick r:id="rId6" action="ppaction://hlinksldjump"/>
            <a:extLst>
              <a:ext uri="{FF2B5EF4-FFF2-40B4-BE49-F238E27FC236}">
                <a16:creationId xmlns:a16="http://schemas.microsoft.com/office/drawing/2014/main" id="{742EA2B5-C764-4DA0-9E57-A8FA9F39568C}"/>
              </a:ext>
            </a:extLst>
          </p:cNvPr>
          <p:cNvSpPr/>
          <p:nvPr/>
        </p:nvSpPr>
        <p:spPr>
          <a:xfrm>
            <a:off x="2462212" y="409258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52899291"/>
      </p:ext>
    </p:extLst>
  </p:cSld>
  <p:clrMapOvr>
    <a:masterClrMapping/>
  </p:clrMapOvr>
  <p:transition advClick="0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>
            <a:extLst>
              <a:ext uri="{FF2B5EF4-FFF2-40B4-BE49-F238E27FC236}">
                <a16:creationId xmlns:a16="http://schemas.microsoft.com/office/drawing/2014/main" id="{E51863D8-F9CF-456C-9C4C-6C8105944F0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/>
              <a:t>Calibration – Take Snapshot Mehrere</a:t>
            </a:r>
          </a:p>
        </p:txBody>
      </p:sp>
      <p:sp>
        <p:nvSpPr>
          <p:cNvPr id="31747" name="Foliennummernplatzhalter 4">
            <a:extLst>
              <a:ext uri="{FF2B5EF4-FFF2-40B4-BE49-F238E27FC236}">
                <a16:creationId xmlns:a16="http://schemas.microsoft.com/office/drawing/2014/main" id="{286431B0-7FCB-4600-AA46-7E35F811D30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0BB5D033-B290-4383-8193-45CFF893F214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28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31748" name="Rectangle 10">
            <a:extLst>
              <a:ext uri="{FF2B5EF4-FFF2-40B4-BE49-F238E27FC236}">
                <a16:creationId xmlns:a16="http://schemas.microsoft.com/office/drawing/2014/main" id="{426283A9-B8C4-419D-AE72-8D60F9354C88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sp>
        <p:nvSpPr>
          <p:cNvPr id="7" name="Rechteck 6">
            <a:hlinkClick r:id="rId3" action="ppaction://hlinksldjump"/>
            <a:extLst>
              <a:ext uri="{FF2B5EF4-FFF2-40B4-BE49-F238E27FC236}">
                <a16:creationId xmlns:a16="http://schemas.microsoft.com/office/drawing/2014/main" id="{3D85C961-577B-4C11-A5CF-27DEB5798998}"/>
              </a:ext>
            </a:extLst>
          </p:cNvPr>
          <p:cNvSpPr/>
          <p:nvPr/>
        </p:nvSpPr>
        <p:spPr>
          <a:xfrm>
            <a:off x="1017588" y="5992813"/>
            <a:ext cx="720725" cy="1841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8" name="Rechteck 7">
            <a:hlinkClick r:id="rId4" action="ppaction://hlinksldjump"/>
            <a:extLst>
              <a:ext uri="{FF2B5EF4-FFF2-40B4-BE49-F238E27FC236}">
                <a16:creationId xmlns:a16="http://schemas.microsoft.com/office/drawing/2014/main" id="{E4CB0EA3-EDA9-40C6-96AE-56E180204F63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9" name="Rechteck 8">
            <a:hlinkClick r:id="rId5" action="ppaction://hlinksldjump"/>
            <a:extLst>
              <a:ext uri="{FF2B5EF4-FFF2-40B4-BE49-F238E27FC236}">
                <a16:creationId xmlns:a16="http://schemas.microsoft.com/office/drawing/2014/main" id="{A7A4C2D3-6D56-4092-A153-B126557078CB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0" name="Rechteck 9">
            <a:hlinkClick r:id="rId3" action="ppaction://hlinksldjump"/>
            <a:extLst>
              <a:ext uri="{FF2B5EF4-FFF2-40B4-BE49-F238E27FC236}">
                <a16:creationId xmlns:a16="http://schemas.microsoft.com/office/drawing/2014/main" id="{56B64AE8-95E7-49EB-803A-47468306C9A7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1" name="Rechteck 10">
            <a:hlinkClick r:id="rId6" action="ppaction://hlinksldjump"/>
            <a:extLst>
              <a:ext uri="{FF2B5EF4-FFF2-40B4-BE49-F238E27FC236}">
                <a16:creationId xmlns:a16="http://schemas.microsoft.com/office/drawing/2014/main" id="{F02FD61B-0B00-453C-BA32-D5F93CB71FF1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AEC2488C-C1D0-4473-AA12-A429ABEBB25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932"/>
            <a:ext cx="9906000" cy="6826135"/>
          </a:xfrm>
          <a:prstGeom prst="rect">
            <a:avLst/>
          </a:prstGeom>
        </p:spPr>
      </p:pic>
      <p:sp>
        <p:nvSpPr>
          <p:cNvPr id="13" name="Rechteck 12">
            <a:hlinkClick r:id="rId3" action="ppaction://hlinksldjump"/>
            <a:extLst>
              <a:ext uri="{FF2B5EF4-FFF2-40B4-BE49-F238E27FC236}">
                <a16:creationId xmlns:a16="http://schemas.microsoft.com/office/drawing/2014/main" id="{0D6E6AE2-A5B9-474C-83BE-D47E5128143A}"/>
              </a:ext>
            </a:extLst>
          </p:cNvPr>
          <p:cNvSpPr/>
          <p:nvPr/>
        </p:nvSpPr>
        <p:spPr>
          <a:xfrm>
            <a:off x="1055688" y="5929312"/>
            <a:ext cx="720725" cy="184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4" name="Rechteck 13">
            <a:hlinkClick r:id="rId8" action="ppaction://hlinksldjump"/>
            <a:extLst>
              <a:ext uri="{FF2B5EF4-FFF2-40B4-BE49-F238E27FC236}">
                <a16:creationId xmlns:a16="http://schemas.microsoft.com/office/drawing/2014/main" id="{85AA928E-192E-4F2F-8BE8-60F097FFC7CC}"/>
              </a:ext>
            </a:extLst>
          </p:cNvPr>
          <p:cNvSpPr/>
          <p:nvPr/>
        </p:nvSpPr>
        <p:spPr>
          <a:xfrm>
            <a:off x="1055688" y="6169819"/>
            <a:ext cx="720725" cy="184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5" name="Rechteck 14">
            <a:hlinkClick r:id="rId4" action="ppaction://hlinksldjump"/>
            <a:extLst>
              <a:ext uri="{FF2B5EF4-FFF2-40B4-BE49-F238E27FC236}">
                <a16:creationId xmlns:a16="http://schemas.microsoft.com/office/drawing/2014/main" id="{C2970C6A-B504-42BF-9CC4-A6F1215CF471}"/>
              </a:ext>
            </a:extLst>
          </p:cNvPr>
          <p:cNvSpPr/>
          <p:nvPr/>
        </p:nvSpPr>
        <p:spPr>
          <a:xfrm>
            <a:off x="177799" y="426403"/>
            <a:ext cx="679450" cy="1641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6" name="Rechteck 15">
            <a:hlinkClick r:id="rId5" action="ppaction://hlinksldjump"/>
            <a:extLst>
              <a:ext uri="{FF2B5EF4-FFF2-40B4-BE49-F238E27FC236}">
                <a16:creationId xmlns:a16="http://schemas.microsoft.com/office/drawing/2014/main" id="{638BC6F8-3D75-489A-84BA-5D780A4DCC86}"/>
              </a:ext>
            </a:extLst>
          </p:cNvPr>
          <p:cNvSpPr/>
          <p:nvPr/>
        </p:nvSpPr>
        <p:spPr>
          <a:xfrm>
            <a:off x="857249" y="416878"/>
            <a:ext cx="919164" cy="1736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7" name="Rechteck 16">
            <a:hlinkClick r:id="rId6" action="ppaction://hlinksldjump"/>
            <a:extLst>
              <a:ext uri="{FF2B5EF4-FFF2-40B4-BE49-F238E27FC236}">
                <a16:creationId xmlns:a16="http://schemas.microsoft.com/office/drawing/2014/main" id="{8676BA97-4CAA-436A-8612-CCE0BE111331}"/>
              </a:ext>
            </a:extLst>
          </p:cNvPr>
          <p:cNvSpPr/>
          <p:nvPr/>
        </p:nvSpPr>
        <p:spPr>
          <a:xfrm>
            <a:off x="2462212" y="409258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20065080"/>
      </p:ext>
    </p:extLst>
  </p:cSld>
  <p:clrMapOvr>
    <a:masterClrMapping/>
  </p:clrMapOvr>
  <p:transition advClick="0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>
            <a:extLst>
              <a:ext uri="{FF2B5EF4-FFF2-40B4-BE49-F238E27FC236}">
                <a16:creationId xmlns:a16="http://schemas.microsoft.com/office/drawing/2014/main" id="{E51863D8-F9CF-456C-9C4C-6C8105944F0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dirty="0" err="1"/>
              <a:t>Calibration</a:t>
            </a:r>
            <a:r>
              <a:rPr lang="de-DE" altLang="de-DE" dirty="0"/>
              <a:t> – </a:t>
            </a:r>
            <a:r>
              <a:rPr lang="de-DE" altLang="de-DE" dirty="0" err="1"/>
              <a:t>Extrinsics</a:t>
            </a:r>
            <a:endParaRPr lang="de-DE" altLang="de-DE" dirty="0"/>
          </a:p>
        </p:txBody>
      </p:sp>
      <p:sp>
        <p:nvSpPr>
          <p:cNvPr id="31747" name="Foliennummernplatzhalter 4">
            <a:extLst>
              <a:ext uri="{FF2B5EF4-FFF2-40B4-BE49-F238E27FC236}">
                <a16:creationId xmlns:a16="http://schemas.microsoft.com/office/drawing/2014/main" id="{286431B0-7FCB-4600-AA46-7E35F811D30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0BB5D033-B290-4383-8193-45CFF893F214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29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31748" name="Rectangle 10">
            <a:extLst>
              <a:ext uri="{FF2B5EF4-FFF2-40B4-BE49-F238E27FC236}">
                <a16:creationId xmlns:a16="http://schemas.microsoft.com/office/drawing/2014/main" id="{426283A9-B8C4-419D-AE72-8D60F9354C88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sp>
        <p:nvSpPr>
          <p:cNvPr id="7" name="Rechteck 6">
            <a:hlinkClick r:id="rId3" action="ppaction://hlinksldjump"/>
            <a:extLst>
              <a:ext uri="{FF2B5EF4-FFF2-40B4-BE49-F238E27FC236}">
                <a16:creationId xmlns:a16="http://schemas.microsoft.com/office/drawing/2014/main" id="{3D85C961-577B-4C11-A5CF-27DEB5798998}"/>
              </a:ext>
            </a:extLst>
          </p:cNvPr>
          <p:cNvSpPr/>
          <p:nvPr/>
        </p:nvSpPr>
        <p:spPr>
          <a:xfrm>
            <a:off x="1017588" y="5992813"/>
            <a:ext cx="720725" cy="1841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8" name="Rechteck 7">
            <a:hlinkClick r:id="rId4" action="ppaction://hlinksldjump"/>
            <a:extLst>
              <a:ext uri="{FF2B5EF4-FFF2-40B4-BE49-F238E27FC236}">
                <a16:creationId xmlns:a16="http://schemas.microsoft.com/office/drawing/2014/main" id="{E4CB0EA3-EDA9-40C6-96AE-56E180204F63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9" name="Rechteck 8">
            <a:hlinkClick r:id="rId5" action="ppaction://hlinksldjump"/>
            <a:extLst>
              <a:ext uri="{FF2B5EF4-FFF2-40B4-BE49-F238E27FC236}">
                <a16:creationId xmlns:a16="http://schemas.microsoft.com/office/drawing/2014/main" id="{A7A4C2D3-6D56-4092-A153-B126557078CB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0" name="Rechteck 9">
            <a:hlinkClick r:id="rId3" action="ppaction://hlinksldjump"/>
            <a:extLst>
              <a:ext uri="{FF2B5EF4-FFF2-40B4-BE49-F238E27FC236}">
                <a16:creationId xmlns:a16="http://schemas.microsoft.com/office/drawing/2014/main" id="{56B64AE8-95E7-49EB-803A-47468306C9A7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1" name="Rechteck 10">
            <a:hlinkClick r:id="rId6" action="ppaction://hlinksldjump"/>
            <a:extLst>
              <a:ext uri="{FF2B5EF4-FFF2-40B4-BE49-F238E27FC236}">
                <a16:creationId xmlns:a16="http://schemas.microsoft.com/office/drawing/2014/main" id="{F02FD61B-0B00-453C-BA32-D5F93CB71FF1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2804EE96-B2C7-4345-8426-B87E535A32F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932"/>
            <a:ext cx="9906000" cy="6826135"/>
          </a:xfrm>
          <a:prstGeom prst="rect">
            <a:avLst/>
          </a:prstGeom>
        </p:spPr>
      </p:pic>
      <p:sp>
        <p:nvSpPr>
          <p:cNvPr id="13" name="Rechteck 12">
            <a:hlinkClick r:id="rId3" action="ppaction://hlinksldjump"/>
            <a:extLst>
              <a:ext uri="{FF2B5EF4-FFF2-40B4-BE49-F238E27FC236}">
                <a16:creationId xmlns:a16="http://schemas.microsoft.com/office/drawing/2014/main" id="{BFDA4EF9-6A19-4EB4-9058-986886BC76CE}"/>
              </a:ext>
            </a:extLst>
          </p:cNvPr>
          <p:cNvSpPr/>
          <p:nvPr/>
        </p:nvSpPr>
        <p:spPr>
          <a:xfrm>
            <a:off x="1055688" y="5929312"/>
            <a:ext cx="720725" cy="184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5" name="Rechteck: abgerundete Ecken 4">
            <a:extLst>
              <a:ext uri="{FF2B5EF4-FFF2-40B4-BE49-F238E27FC236}">
                <a16:creationId xmlns:a16="http://schemas.microsoft.com/office/drawing/2014/main" id="{A19CBB14-0C5B-4FDA-AE98-D1FF9235E426}"/>
              </a:ext>
            </a:extLst>
          </p:cNvPr>
          <p:cNvSpPr/>
          <p:nvPr/>
        </p:nvSpPr>
        <p:spPr>
          <a:xfrm>
            <a:off x="80963" y="6586538"/>
            <a:ext cx="1695450" cy="17145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Sprechblase: rechteckig mit abgerundeten Ecken 14">
            <a:extLst>
              <a:ext uri="{FF2B5EF4-FFF2-40B4-BE49-F238E27FC236}">
                <a16:creationId xmlns:a16="http://schemas.microsoft.com/office/drawing/2014/main" id="{63C9BC7F-65DA-4AFF-A2E2-C6255F978AC7}"/>
              </a:ext>
            </a:extLst>
          </p:cNvPr>
          <p:cNvSpPr>
            <a:spLocks/>
          </p:cNvSpPr>
          <p:nvPr/>
        </p:nvSpPr>
        <p:spPr>
          <a:xfrm rot="10800000">
            <a:off x="2994024" y="4353124"/>
            <a:ext cx="3063875" cy="1573609"/>
          </a:xfrm>
          <a:prstGeom prst="wedgeRoundRectCallout">
            <a:avLst>
              <a:gd name="adj1" fmla="val 70134"/>
              <a:gd name="adj2" fmla="val -40590"/>
              <a:gd name="adj3" fmla="val 16667"/>
            </a:avLst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>
            <a:scene3d>
              <a:camera prst="orthographicFront">
                <a:rot lat="0" lon="0" rev="10800000"/>
              </a:camera>
              <a:lightRig rig="threePt" dir="t"/>
            </a:scene3d>
          </a:bodyPr>
          <a:lstStyle/>
          <a:p>
            <a:pPr algn="ctr"/>
            <a:r>
              <a:rPr lang="de-DE" b="1" dirty="0">
                <a:solidFill>
                  <a:schemeClr val="tx1"/>
                </a:solidFill>
              </a:rPr>
              <a:t>Praktisch:</a:t>
            </a:r>
          </a:p>
          <a:p>
            <a:pPr algn="ctr"/>
            <a:r>
              <a:rPr lang="de-DE" dirty="0">
                <a:solidFill>
                  <a:schemeClr val="tx1"/>
                </a:solidFill>
              </a:rPr>
              <a:t>Die Kalibrier-Ergebnisse können bei Zufriedenheit direkt gespeichert werden</a:t>
            </a:r>
          </a:p>
        </p:txBody>
      </p:sp>
      <p:sp>
        <p:nvSpPr>
          <p:cNvPr id="16" name="Rechteck 15">
            <a:hlinkClick r:id="rId4" action="ppaction://hlinksldjump"/>
            <a:extLst>
              <a:ext uri="{FF2B5EF4-FFF2-40B4-BE49-F238E27FC236}">
                <a16:creationId xmlns:a16="http://schemas.microsoft.com/office/drawing/2014/main" id="{ED8972B5-2DC2-4EEF-8352-96E3791F6852}"/>
              </a:ext>
            </a:extLst>
          </p:cNvPr>
          <p:cNvSpPr/>
          <p:nvPr/>
        </p:nvSpPr>
        <p:spPr>
          <a:xfrm>
            <a:off x="177799" y="426403"/>
            <a:ext cx="679450" cy="1641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7" name="Rechteck 16">
            <a:hlinkClick r:id="rId5" action="ppaction://hlinksldjump"/>
            <a:extLst>
              <a:ext uri="{FF2B5EF4-FFF2-40B4-BE49-F238E27FC236}">
                <a16:creationId xmlns:a16="http://schemas.microsoft.com/office/drawing/2014/main" id="{67A149BD-987A-4A02-A6C1-F1EA9B125116}"/>
              </a:ext>
            </a:extLst>
          </p:cNvPr>
          <p:cNvSpPr/>
          <p:nvPr/>
        </p:nvSpPr>
        <p:spPr>
          <a:xfrm>
            <a:off x="857249" y="416878"/>
            <a:ext cx="919164" cy="1736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8" name="Rechteck 17">
            <a:hlinkClick r:id="rId6" action="ppaction://hlinksldjump"/>
            <a:extLst>
              <a:ext uri="{FF2B5EF4-FFF2-40B4-BE49-F238E27FC236}">
                <a16:creationId xmlns:a16="http://schemas.microsoft.com/office/drawing/2014/main" id="{41B87668-FF9D-4F83-8DA0-D2182E1CCD89}"/>
              </a:ext>
            </a:extLst>
          </p:cNvPr>
          <p:cNvSpPr/>
          <p:nvPr/>
        </p:nvSpPr>
        <p:spPr>
          <a:xfrm>
            <a:off x="2462212" y="409258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67430367"/>
      </p:ext>
    </p:extLst>
  </p:cSld>
  <p:clrMapOvr>
    <a:masterClrMapping/>
  </p:clrMapOvr>
  <p:transition advClick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5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0DA5CC8F-18A4-4BA7-8B0B-E34E4CDC10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dirty="0"/>
              <a:t>1. Einführung</a:t>
            </a:r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9C2DD53A-B249-43DF-A689-DF80B71FB1B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Arial" panose="020B0604020202020204" pitchFamily="34" charset="0"/>
              <a:buChar char="•"/>
            </a:pPr>
            <a:r>
              <a:rPr lang="de-DE" altLang="de-DE" sz="1800" dirty="0"/>
              <a:t>Roboter-Navigation und AR</a:t>
            </a:r>
            <a:endParaRPr lang="de-DE" altLang="de-DE" sz="1200" dirty="0"/>
          </a:p>
          <a:p>
            <a:pPr eaLnBrk="1" hangingPunct="1">
              <a:buFont typeface="Arial" panose="020B0604020202020204" pitchFamily="34" charset="0"/>
              <a:buChar char="•"/>
            </a:pPr>
            <a:r>
              <a:rPr lang="de-DE" altLang="de-DE" sz="1800" dirty="0"/>
              <a:t>Aufgabenteilung</a:t>
            </a:r>
            <a:endParaRPr lang="de-DE" altLang="de-DE" sz="1200" i="1" dirty="0"/>
          </a:p>
          <a:p>
            <a:pPr lvl="2" eaLnBrk="1" hangingPunct="1">
              <a:buFont typeface="Courier New" panose="02070309020205020404" pitchFamily="49" charset="0"/>
              <a:buChar char="o"/>
            </a:pPr>
            <a:r>
              <a:rPr lang="de-DE" altLang="de-DE" sz="1600" dirty="0"/>
              <a:t>Navigations-App</a:t>
            </a:r>
          </a:p>
          <a:p>
            <a:pPr lvl="2" eaLnBrk="1" hangingPunct="1">
              <a:buFont typeface="Courier New" panose="02070309020205020404" pitchFamily="49" charset="0"/>
              <a:buChar char="o"/>
            </a:pPr>
            <a:r>
              <a:rPr lang="de-DE" altLang="de-DE" sz="1600" dirty="0"/>
              <a:t>Einstellungsverwaltung mittels einer Klasse „Settings“</a:t>
            </a:r>
          </a:p>
          <a:p>
            <a:pPr lvl="2" eaLnBrk="1" hangingPunct="1">
              <a:buFont typeface="Courier New" panose="02070309020205020404" pitchFamily="49" charset="0"/>
              <a:buChar char="o"/>
            </a:pPr>
            <a:r>
              <a:rPr lang="de-DE" altLang="de-DE" sz="1600" dirty="0"/>
              <a:t>Kamerakalibrierung</a:t>
            </a:r>
          </a:p>
          <a:p>
            <a:pPr lvl="2" eaLnBrk="1" hangingPunct="1">
              <a:buFont typeface="Courier New" panose="02070309020205020404" pitchFamily="49" charset="0"/>
              <a:buChar char="o"/>
            </a:pPr>
            <a:r>
              <a:rPr lang="de-DE" altLang="de-DE" sz="1600" dirty="0" err="1"/>
              <a:t>Augmented</a:t>
            </a:r>
            <a:r>
              <a:rPr lang="de-DE" altLang="de-DE" sz="1600" dirty="0"/>
              <a:t> Reality</a:t>
            </a:r>
          </a:p>
        </p:txBody>
      </p:sp>
      <p:sp>
        <p:nvSpPr>
          <p:cNvPr id="7172" name="Foliennummernplatzhalter 4">
            <a:extLst>
              <a:ext uri="{FF2B5EF4-FFF2-40B4-BE49-F238E27FC236}">
                <a16:creationId xmlns:a16="http://schemas.microsoft.com/office/drawing/2014/main" id="{A0756B18-7E87-415C-BDE7-980721CFA7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F5FFB3A9-3658-4C26-B77E-D4C6937F9726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3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7173" name="Rectangle 10">
            <a:extLst>
              <a:ext uri="{FF2B5EF4-FFF2-40B4-BE49-F238E27FC236}">
                <a16:creationId xmlns:a16="http://schemas.microsoft.com/office/drawing/2014/main" id="{96563182-2FD2-42AB-8D0E-4E3F955EC03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 dirty="0">
                <a:solidFill>
                  <a:srgbClr val="3366CC"/>
                </a:solidFill>
              </a:rPr>
              <a:t>VPJ  |  Gewerk5  |  WS 2017/SS 2018  |  B. Bruss – J. Potthoff – H. Shafaq – L. Worm</a:t>
            </a:r>
            <a:endParaRPr lang="de-DE" altLang="de-DE" sz="1000" dirty="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8970647"/>
      </p:ext>
    </p:extLst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:a16="http://schemas.microsoft.com/office/drawing/2014/main" id="{D4F863C7-235C-427F-A65D-B7B123D2E6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/>
              <a:t>Navigation</a:t>
            </a:r>
          </a:p>
        </p:txBody>
      </p:sp>
      <p:sp>
        <p:nvSpPr>
          <p:cNvPr id="9219" name="Foliennummernplatzhalter 4">
            <a:extLst>
              <a:ext uri="{FF2B5EF4-FFF2-40B4-BE49-F238E27FC236}">
                <a16:creationId xmlns:a16="http://schemas.microsoft.com/office/drawing/2014/main" id="{FDFABB4B-54BE-403E-B8AA-648D0EAC75C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0373B308-AB3F-4002-959A-755F6023CB23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30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9220" name="Rectangle 10">
            <a:extLst>
              <a:ext uri="{FF2B5EF4-FFF2-40B4-BE49-F238E27FC236}">
                <a16:creationId xmlns:a16="http://schemas.microsoft.com/office/drawing/2014/main" id="{6B85FFAE-D081-4743-8857-19E4306BE40B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3B708B53-E446-4D3E-ACA1-0A87C15ACB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120" y="0"/>
            <a:ext cx="9952242" cy="6858000"/>
          </a:xfrm>
          <a:prstGeom prst="rect">
            <a:avLst/>
          </a:prstGeom>
        </p:spPr>
      </p:pic>
      <p:sp>
        <p:nvSpPr>
          <p:cNvPr id="16" name="Rechteck 15">
            <a:hlinkClick r:id="rId4" action="ppaction://hlinksldjump"/>
            <a:extLst>
              <a:ext uri="{FF2B5EF4-FFF2-40B4-BE49-F238E27FC236}">
                <a16:creationId xmlns:a16="http://schemas.microsoft.com/office/drawing/2014/main" id="{7A5A52CB-7C1F-43F7-AD5A-FDEF83BA80E5}"/>
              </a:ext>
            </a:extLst>
          </p:cNvPr>
          <p:cNvSpPr/>
          <p:nvPr/>
        </p:nvSpPr>
        <p:spPr>
          <a:xfrm>
            <a:off x="6581775" y="719138"/>
            <a:ext cx="3090863" cy="1714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8" name="Rechteck 7">
            <a:hlinkClick r:id="rId5" action="ppaction://hlinksldjump"/>
            <a:extLst>
              <a:ext uri="{FF2B5EF4-FFF2-40B4-BE49-F238E27FC236}">
                <a16:creationId xmlns:a16="http://schemas.microsoft.com/office/drawing/2014/main" id="{B2BF2ECF-BBD4-40CC-85B8-D6B920F76239}"/>
              </a:ext>
            </a:extLst>
          </p:cNvPr>
          <p:cNvSpPr/>
          <p:nvPr/>
        </p:nvSpPr>
        <p:spPr>
          <a:xfrm>
            <a:off x="7260958" y="1667086"/>
            <a:ext cx="563562" cy="2047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9" name="Rechteck 8">
            <a:hlinkClick r:id="rId6" action="ppaction://hlinksldjump"/>
            <a:extLst>
              <a:ext uri="{FF2B5EF4-FFF2-40B4-BE49-F238E27FC236}">
                <a16:creationId xmlns:a16="http://schemas.microsoft.com/office/drawing/2014/main" id="{3E8FD8C3-CF4F-46B2-9F59-8C2776260426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0" name="Rechteck 9">
            <a:hlinkClick r:id="rId7" action="ppaction://hlinksldjump"/>
            <a:extLst>
              <a:ext uri="{FF2B5EF4-FFF2-40B4-BE49-F238E27FC236}">
                <a16:creationId xmlns:a16="http://schemas.microsoft.com/office/drawing/2014/main" id="{A463AA1F-5B42-48EB-93D4-DC307449FA57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1" name="Rechteck 10">
            <a:hlinkClick r:id="rId8" action="ppaction://hlinksldjump"/>
            <a:extLst>
              <a:ext uri="{FF2B5EF4-FFF2-40B4-BE49-F238E27FC236}">
                <a16:creationId xmlns:a16="http://schemas.microsoft.com/office/drawing/2014/main" id="{288679F3-C018-493C-9AD2-F0A0B3F88D01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3" name="Rechteck 12">
            <a:hlinkClick r:id="rId9" action="ppaction://hlinksldjump"/>
            <a:extLst>
              <a:ext uri="{FF2B5EF4-FFF2-40B4-BE49-F238E27FC236}">
                <a16:creationId xmlns:a16="http://schemas.microsoft.com/office/drawing/2014/main" id="{970D0B72-AED4-45B3-86AA-5D6A7F8C7AA2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75293143"/>
      </p:ext>
    </p:extLst>
  </p:cSld>
  <p:clrMapOvr>
    <a:masterClrMapping/>
  </p:clrMapOvr>
  <p:transition advClick="0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>
            <a:extLst>
              <a:ext uri="{FF2B5EF4-FFF2-40B4-BE49-F238E27FC236}">
                <a16:creationId xmlns:a16="http://schemas.microsoft.com/office/drawing/2014/main" id="{02A204C3-6A1E-4F42-A5FC-DB0213FD85A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dirty="0"/>
              <a:t>Navigation – Settings 1</a:t>
            </a:r>
          </a:p>
        </p:txBody>
      </p:sp>
      <p:sp>
        <p:nvSpPr>
          <p:cNvPr id="11267" name="Foliennummernplatzhalter 4">
            <a:extLst>
              <a:ext uri="{FF2B5EF4-FFF2-40B4-BE49-F238E27FC236}">
                <a16:creationId xmlns:a16="http://schemas.microsoft.com/office/drawing/2014/main" id="{7E49661D-9789-4B95-9006-8E241A5601A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BCD01841-EA0D-4C20-9EB0-0D616D2A47B6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31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11268" name="Rectangle 10">
            <a:extLst>
              <a:ext uri="{FF2B5EF4-FFF2-40B4-BE49-F238E27FC236}">
                <a16:creationId xmlns:a16="http://schemas.microsoft.com/office/drawing/2014/main" id="{14110AB9-4062-48B6-97DF-68E2C2F6489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sp>
        <p:nvSpPr>
          <p:cNvPr id="7" name="Rechteck 6">
            <a:hlinkClick r:id="rId3" action="ppaction://hlinksldjump"/>
            <a:extLst>
              <a:ext uri="{FF2B5EF4-FFF2-40B4-BE49-F238E27FC236}">
                <a16:creationId xmlns:a16="http://schemas.microsoft.com/office/drawing/2014/main" id="{01E75149-756F-445B-985E-C3DDB1A2C747}"/>
              </a:ext>
            </a:extLst>
          </p:cNvPr>
          <p:cNvSpPr/>
          <p:nvPr/>
        </p:nvSpPr>
        <p:spPr>
          <a:xfrm>
            <a:off x="6581775" y="719138"/>
            <a:ext cx="3090863" cy="1714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5DAF13CD-A165-4D92-B8E1-261AE59C7FE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120" y="0"/>
            <a:ext cx="9952242" cy="6858000"/>
          </a:xfrm>
          <a:prstGeom prst="rect">
            <a:avLst/>
          </a:prstGeom>
        </p:spPr>
      </p:pic>
      <p:sp>
        <p:nvSpPr>
          <p:cNvPr id="8" name="Rechteck 7">
            <a:hlinkClick r:id="rId5" action="ppaction://hlinksldjump"/>
            <a:extLst>
              <a:ext uri="{FF2B5EF4-FFF2-40B4-BE49-F238E27FC236}">
                <a16:creationId xmlns:a16="http://schemas.microsoft.com/office/drawing/2014/main" id="{1BCF56E8-9884-49C6-A077-901DAC3BBF9C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9" name="Rechteck 8">
            <a:hlinkClick r:id="rId6" action="ppaction://hlinksldjump"/>
            <a:extLst>
              <a:ext uri="{FF2B5EF4-FFF2-40B4-BE49-F238E27FC236}">
                <a16:creationId xmlns:a16="http://schemas.microsoft.com/office/drawing/2014/main" id="{3BA6EC7D-C2B8-4FEF-B76C-337B9512EBB4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0" name="Rechteck 9">
            <a:hlinkClick r:id="rId7" action="ppaction://hlinksldjump"/>
            <a:extLst>
              <a:ext uri="{FF2B5EF4-FFF2-40B4-BE49-F238E27FC236}">
                <a16:creationId xmlns:a16="http://schemas.microsoft.com/office/drawing/2014/main" id="{D5BBD744-2FCE-4877-9D9E-83DC094D3A0C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1" name="Rechteck 10">
            <a:hlinkClick r:id="rId8" action="ppaction://hlinksldjump"/>
            <a:extLst>
              <a:ext uri="{FF2B5EF4-FFF2-40B4-BE49-F238E27FC236}">
                <a16:creationId xmlns:a16="http://schemas.microsoft.com/office/drawing/2014/main" id="{8F43BC3A-8806-410C-91F9-964E3DCFF5A3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6" name="Rechteck 5">
            <a:hlinkClick r:id="rId5" action="ppaction://hlinksldjump"/>
            <a:extLst>
              <a:ext uri="{FF2B5EF4-FFF2-40B4-BE49-F238E27FC236}">
                <a16:creationId xmlns:a16="http://schemas.microsoft.com/office/drawing/2014/main" id="{C03AC1B4-A2F4-4C0E-85FA-6827D442469D}"/>
              </a:ext>
            </a:extLst>
          </p:cNvPr>
          <p:cNvSpPr/>
          <p:nvPr/>
        </p:nvSpPr>
        <p:spPr>
          <a:xfrm>
            <a:off x="6554310" y="1677299"/>
            <a:ext cx="700505" cy="1714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4" name="Rechteck 13">
            <a:hlinkClick r:id="rId9" action="ppaction://hlinksldjump"/>
            <a:extLst>
              <a:ext uri="{FF2B5EF4-FFF2-40B4-BE49-F238E27FC236}">
                <a16:creationId xmlns:a16="http://schemas.microsoft.com/office/drawing/2014/main" id="{DA0B8606-2794-4C06-A2D7-A953AF9E151E}"/>
              </a:ext>
            </a:extLst>
          </p:cNvPr>
          <p:cNvSpPr/>
          <p:nvPr/>
        </p:nvSpPr>
        <p:spPr>
          <a:xfrm>
            <a:off x="9397199" y="4975465"/>
            <a:ext cx="128847" cy="13430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5" name="Rechteck 14">
            <a:hlinkClick r:id="rId10" action="ppaction://hlinksldjump"/>
            <a:extLst>
              <a:ext uri="{FF2B5EF4-FFF2-40B4-BE49-F238E27FC236}">
                <a16:creationId xmlns:a16="http://schemas.microsoft.com/office/drawing/2014/main" id="{000A64B4-9C10-4912-82A3-BE7CC60FF24C}"/>
              </a:ext>
            </a:extLst>
          </p:cNvPr>
          <p:cNvSpPr/>
          <p:nvPr/>
        </p:nvSpPr>
        <p:spPr>
          <a:xfrm>
            <a:off x="9397198" y="1970597"/>
            <a:ext cx="128847" cy="13430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29568933"/>
      </p:ext>
    </p:extLst>
  </p:cSld>
  <p:clrMapOvr>
    <a:masterClrMapping/>
  </p:clrMapOvr>
  <p:transition advClick="0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>
            <a:extLst>
              <a:ext uri="{FF2B5EF4-FFF2-40B4-BE49-F238E27FC236}">
                <a16:creationId xmlns:a16="http://schemas.microsoft.com/office/drawing/2014/main" id="{02A204C3-6A1E-4F42-A5FC-DB0213FD85A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dirty="0"/>
              <a:t>Navigation – Settings 2</a:t>
            </a:r>
          </a:p>
        </p:txBody>
      </p:sp>
      <p:sp>
        <p:nvSpPr>
          <p:cNvPr id="11267" name="Foliennummernplatzhalter 4">
            <a:extLst>
              <a:ext uri="{FF2B5EF4-FFF2-40B4-BE49-F238E27FC236}">
                <a16:creationId xmlns:a16="http://schemas.microsoft.com/office/drawing/2014/main" id="{7E49661D-9789-4B95-9006-8E241A5601A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BCD01841-EA0D-4C20-9EB0-0D616D2A47B6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32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11268" name="Rectangle 10">
            <a:extLst>
              <a:ext uri="{FF2B5EF4-FFF2-40B4-BE49-F238E27FC236}">
                <a16:creationId xmlns:a16="http://schemas.microsoft.com/office/drawing/2014/main" id="{14110AB9-4062-48B6-97DF-68E2C2F6489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sp>
        <p:nvSpPr>
          <p:cNvPr id="7" name="Rechteck 6">
            <a:hlinkClick r:id="rId3" action="ppaction://hlinksldjump"/>
            <a:extLst>
              <a:ext uri="{FF2B5EF4-FFF2-40B4-BE49-F238E27FC236}">
                <a16:creationId xmlns:a16="http://schemas.microsoft.com/office/drawing/2014/main" id="{01E75149-756F-445B-985E-C3DDB1A2C747}"/>
              </a:ext>
            </a:extLst>
          </p:cNvPr>
          <p:cNvSpPr/>
          <p:nvPr/>
        </p:nvSpPr>
        <p:spPr>
          <a:xfrm>
            <a:off x="6581775" y="719138"/>
            <a:ext cx="3090863" cy="1714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A942B5B-4998-43E4-9C43-EFD01CF9A3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119" y="0"/>
            <a:ext cx="9952241" cy="6858000"/>
          </a:xfrm>
          <a:prstGeom prst="rect">
            <a:avLst/>
          </a:prstGeom>
        </p:spPr>
      </p:pic>
      <p:sp>
        <p:nvSpPr>
          <p:cNvPr id="8" name="Rechteck 7">
            <a:hlinkClick r:id="rId5" action="ppaction://hlinksldjump"/>
            <a:extLst>
              <a:ext uri="{FF2B5EF4-FFF2-40B4-BE49-F238E27FC236}">
                <a16:creationId xmlns:a16="http://schemas.microsoft.com/office/drawing/2014/main" id="{1BCF56E8-9884-49C6-A077-901DAC3BBF9C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9" name="Rechteck 8">
            <a:hlinkClick r:id="rId6" action="ppaction://hlinksldjump"/>
            <a:extLst>
              <a:ext uri="{FF2B5EF4-FFF2-40B4-BE49-F238E27FC236}">
                <a16:creationId xmlns:a16="http://schemas.microsoft.com/office/drawing/2014/main" id="{3BA6EC7D-C2B8-4FEF-B76C-337B9512EBB4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0" name="Rechteck 9">
            <a:hlinkClick r:id="rId7" action="ppaction://hlinksldjump"/>
            <a:extLst>
              <a:ext uri="{FF2B5EF4-FFF2-40B4-BE49-F238E27FC236}">
                <a16:creationId xmlns:a16="http://schemas.microsoft.com/office/drawing/2014/main" id="{D5BBD744-2FCE-4877-9D9E-83DC094D3A0C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1" name="Rechteck 10">
            <a:hlinkClick r:id="rId8" action="ppaction://hlinksldjump"/>
            <a:extLst>
              <a:ext uri="{FF2B5EF4-FFF2-40B4-BE49-F238E27FC236}">
                <a16:creationId xmlns:a16="http://schemas.microsoft.com/office/drawing/2014/main" id="{8F43BC3A-8806-410C-91F9-964E3DCFF5A3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6" name="Rechteck 5">
            <a:hlinkClick r:id="rId5" action="ppaction://hlinksldjump"/>
            <a:extLst>
              <a:ext uri="{FF2B5EF4-FFF2-40B4-BE49-F238E27FC236}">
                <a16:creationId xmlns:a16="http://schemas.microsoft.com/office/drawing/2014/main" id="{C03AC1B4-A2F4-4C0E-85FA-6827D442469D}"/>
              </a:ext>
            </a:extLst>
          </p:cNvPr>
          <p:cNvSpPr/>
          <p:nvPr/>
        </p:nvSpPr>
        <p:spPr>
          <a:xfrm>
            <a:off x="6554310" y="1677298"/>
            <a:ext cx="700505" cy="1860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4" name="Rechteck 13">
            <a:hlinkClick r:id="rId9" action="ppaction://hlinksldjump"/>
            <a:extLst>
              <a:ext uri="{FF2B5EF4-FFF2-40B4-BE49-F238E27FC236}">
                <a16:creationId xmlns:a16="http://schemas.microsoft.com/office/drawing/2014/main" id="{0D2C1949-C03D-4E55-A3C0-7B6B6C89DB1B}"/>
              </a:ext>
            </a:extLst>
          </p:cNvPr>
          <p:cNvSpPr/>
          <p:nvPr/>
        </p:nvSpPr>
        <p:spPr>
          <a:xfrm>
            <a:off x="9397199" y="4975465"/>
            <a:ext cx="128847" cy="13430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5" name="Rechteck 14">
            <a:hlinkClick r:id="rId10" action="ppaction://hlinksldjump"/>
            <a:extLst>
              <a:ext uri="{FF2B5EF4-FFF2-40B4-BE49-F238E27FC236}">
                <a16:creationId xmlns:a16="http://schemas.microsoft.com/office/drawing/2014/main" id="{BE12B375-7F53-4E8F-BB0E-0463E6148570}"/>
              </a:ext>
            </a:extLst>
          </p:cNvPr>
          <p:cNvSpPr/>
          <p:nvPr/>
        </p:nvSpPr>
        <p:spPr>
          <a:xfrm>
            <a:off x="9397198" y="1970597"/>
            <a:ext cx="128847" cy="13430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48439621"/>
      </p:ext>
    </p:extLst>
  </p:cSld>
  <p:clrMapOvr>
    <a:masterClrMapping/>
  </p:clrMapOvr>
  <p:transition advClick="0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>
            <a:extLst>
              <a:ext uri="{FF2B5EF4-FFF2-40B4-BE49-F238E27FC236}">
                <a16:creationId xmlns:a16="http://schemas.microsoft.com/office/drawing/2014/main" id="{A5935FF7-A289-435D-A914-AB744B8DBBF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/>
              <a:t>Navigation – Start Detection</a:t>
            </a:r>
          </a:p>
        </p:txBody>
      </p:sp>
      <p:sp>
        <p:nvSpPr>
          <p:cNvPr id="13315" name="Foliennummernplatzhalter 4">
            <a:extLst>
              <a:ext uri="{FF2B5EF4-FFF2-40B4-BE49-F238E27FC236}">
                <a16:creationId xmlns:a16="http://schemas.microsoft.com/office/drawing/2014/main" id="{9D3D3594-DCE5-4F74-914D-A4840EF7EA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9C53E061-C292-4D24-9CED-0E67A33FF9D0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33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13316" name="Rectangle 10">
            <a:extLst>
              <a:ext uri="{FF2B5EF4-FFF2-40B4-BE49-F238E27FC236}">
                <a16:creationId xmlns:a16="http://schemas.microsoft.com/office/drawing/2014/main" id="{65C39AFD-F22B-4617-B16E-C29C90715A81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pic>
        <p:nvPicPr>
          <p:cNvPr id="13317" name="Grafik 1">
            <a:extLst>
              <a:ext uri="{FF2B5EF4-FFF2-40B4-BE49-F238E27FC236}">
                <a16:creationId xmlns:a16="http://schemas.microsoft.com/office/drawing/2014/main" id="{0590132F-B7B9-4A6E-BA88-4E2F3DACAC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-15288" y="0"/>
            <a:ext cx="9952241" cy="6857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Rechteck 12">
            <a:hlinkClick r:id="rId4" action="ppaction://hlinksldjump"/>
            <a:extLst>
              <a:ext uri="{FF2B5EF4-FFF2-40B4-BE49-F238E27FC236}">
                <a16:creationId xmlns:a16="http://schemas.microsoft.com/office/drawing/2014/main" id="{6D7BC40F-B1CB-40EC-B041-F379421B975C}"/>
              </a:ext>
            </a:extLst>
          </p:cNvPr>
          <p:cNvSpPr/>
          <p:nvPr/>
        </p:nvSpPr>
        <p:spPr>
          <a:xfrm>
            <a:off x="6551613" y="987425"/>
            <a:ext cx="650875" cy="2111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6E939189-2956-4BB2-BDD7-4FBF564546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87" y="5397"/>
            <a:ext cx="9952239" cy="6857999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4ABF8CBB-60DD-4652-8CC6-3CF0065B274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91" y="0"/>
            <a:ext cx="9952239" cy="6863396"/>
          </a:xfrm>
          <a:prstGeom prst="rect">
            <a:avLst/>
          </a:prstGeom>
        </p:spPr>
      </p:pic>
      <p:sp>
        <p:nvSpPr>
          <p:cNvPr id="12" name="Rechteck: abgerundete Ecken 11">
            <a:extLst>
              <a:ext uri="{FF2B5EF4-FFF2-40B4-BE49-F238E27FC236}">
                <a16:creationId xmlns:a16="http://schemas.microsoft.com/office/drawing/2014/main" id="{0A889BBA-19B5-4E87-9563-42E3E72FE4F8}"/>
              </a:ext>
            </a:extLst>
          </p:cNvPr>
          <p:cNvSpPr/>
          <p:nvPr/>
        </p:nvSpPr>
        <p:spPr>
          <a:xfrm>
            <a:off x="6542088" y="1279525"/>
            <a:ext cx="1301750" cy="211138"/>
          </a:xfrm>
          <a:prstGeom prst="round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F98F1BB6-6D13-47F5-BE1C-CCC8F6C4041C}"/>
              </a:ext>
            </a:extLst>
          </p:cNvPr>
          <p:cNvSpPr/>
          <p:nvPr/>
        </p:nvSpPr>
        <p:spPr>
          <a:xfrm>
            <a:off x="8094663" y="1279525"/>
            <a:ext cx="1268412" cy="211138"/>
          </a:xfrm>
          <a:prstGeom prst="round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4" name="Rechteck 13">
            <a:hlinkClick r:id="rId7" action="ppaction://hlinksldjump"/>
            <a:extLst>
              <a:ext uri="{FF2B5EF4-FFF2-40B4-BE49-F238E27FC236}">
                <a16:creationId xmlns:a16="http://schemas.microsoft.com/office/drawing/2014/main" id="{0A351D80-B6CD-42EC-BF32-F9E04654229A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5" name="Rechteck 14">
            <a:hlinkClick r:id="rId8" action="ppaction://hlinksldjump"/>
            <a:extLst>
              <a:ext uri="{FF2B5EF4-FFF2-40B4-BE49-F238E27FC236}">
                <a16:creationId xmlns:a16="http://schemas.microsoft.com/office/drawing/2014/main" id="{E114122A-3BEC-4154-8AB7-553C851DEFEC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6" name="Rechteck 15">
            <a:hlinkClick r:id="rId9" action="ppaction://hlinksldjump"/>
            <a:extLst>
              <a:ext uri="{FF2B5EF4-FFF2-40B4-BE49-F238E27FC236}">
                <a16:creationId xmlns:a16="http://schemas.microsoft.com/office/drawing/2014/main" id="{639BE238-359C-4EE5-A810-0E790D82210E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7" name="Rechteck 16">
            <a:hlinkClick r:id="rId10" action="ppaction://hlinksldjump"/>
            <a:extLst>
              <a:ext uri="{FF2B5EF4-FFF2-40B4-BE49-F238E27FC236}">
                <a16:creationId xmlns:a16="http://schemas.microsoft.com/office/drawing/2014/main" id="{6D697D7D-EA57-4D7B-AD2B-AD1A42D25102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8" name="Rechteck 17">
            <a:hlinkClick r:id="rId4" action="ppaction://hlinksldjump"/>
            <a:extLst>
              <a:ext uri="{FF2B5EF4-FFF2-40B4-BE49-F238E27FC236}">
                <a16:creationId xmlns:a16="http://schemas.microsoft.com/office/drawing/2014/main" id="{6507FD63-4EA2-41C2-B862-ED2809197800}"/>
              </a:ext>
            </a:extLst>
          </p:cNvPr>
          <p:cNvSpPr/>
          <p:nvPr/>
        </p:nvSpPr>
        <p:spPr>
          <a:xfrm>
            <a:off x="6551610" y="978852"/>
            <a:ext cx="650875" cy="2111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2320566"/>
      </p:ext>
    </p:extLst>
  </p:cSld>
  <p:clrMapOvr>
    <a:masterClrMapping/>
  </p:clrMapOvr>
  <p:transition advClick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6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>
            <a:extLst>
              <a:ext uri="{FF2B5EF4-FFF2-40B4-BE49-F238E27FC236}">
                <a16:creationId xmlns:a16="http://schemas.microsoft.com/office/drawing/2014/main" id="{A5935FF7-A289-435D-A914-AB744B8DBBF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dirty="0"/>
              <a:t>Navigation – Start </a:t>
            </a:r>
            <a:r>
              <a:rPr lang="de-DE" altLang="de-DE" dirty="0" err="1"/>
              <a:t>Detection</a:t>
            </a:r>
            <a:r>
              <a:rPr lang="de-DE" altLang="de-DE" dirty="0"/>
              <a:t> Final</a:t>
            </a:r>
          </a:p>
        </p:txBody>
      </p:sp>
      <p:sp>
        <p:nvSpPr>
          <p:cNvPr id="13315" name="Foliennummernplatzhalter 4">
            <a:extLst>
              <a:ext uri="{FF2B5EF4-FFF2-40B4-BE49-F238E27FC236}">
                <a16:creationId xmlns:a16="http://schemas.microsoft.com/office/drawing/2014/main" id="{9D3D3594-DCE5-4F74-914D-A4840EF7EA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9C53E061-C292-4D24-9CED-0E67A33FF9D0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34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13316" name="Rectangle 10">
            <a:extLst>
              <a:ext uri="{FF2B5EF4-FFF2-40B4-BE49-F238E27FC236}">
                <a16:creationId xmlns:a16="http://schemas.microsoft.com/office/drawing/2014/main" id="{65C39AFD-F22B-4617-B16E-C29C90715A81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pic>
        <p:nvPicPr>
          <p:cNvPr id="19" name="Grafik 18">
            <a:extLst>
              <a:ext uri="{FF2B5EF4-FFF2-40B4-BE49-F238E27FC236}">
                <a16:creationId xmlns:a16="http://schemas.microsoft.com/office/drawing/2014/main" id="{2A88153B-713E-4C5D-BCEA-D650AC7F46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89" y="1"/>
            <a:ext cx="9944413" cy="6857999"/>
          </a:xfrm>
          <a:prstGeom prst="rect">
            <a:avLst/>
          </a:prstGeom>
        </p:spPr>
      </p:pic>
      <p:sp>
        <p:nvSpPr>
          <p:cNvPr id="13" name="Rechteck 12">
            <a:hlinkClick r:id="rId4" action="ppaction://hlinksldjump"/>
            <a:extLst>
              <a:ext uri="{FF2B5EF4-FFF2-40B4-BE49-F238E27FC236}">
                <a16:creationId xmlns:a16="http://schemas.microsoft.com/office/drawing/2014/main" id="{6D7BC40F-B1CB-40EC-B041-F379421B975C}"/>
              </a:ext>
            </a:extLst>
          </p:cNvPr>
          <p:cNvSpPr/>
          <p:nvPr/>
        </p:nvSpPr>
        <p:spPr>
          <a:xfrm>
            <a:off x="6551613" y="987425"/>
            <a:ext cx="650875" cy="2111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2" name="Rechteck: abgerundete Ecken 11">
            <a:extLst>
              <a:ext uri="{FF2B5EF4-FFF2-40B4-BE49-F238E27FC236}">
                <a16:creationId xmlns:a16="http://schemas.microsoft.com/office/drawing/2014/main" id="{0A889BBA-19B5-4E87-9563-42E3E72FE4F8}"/>
              </a:ext>
            </a:extLst>
          </p:cNvPr>
          <p:cNvSpPr/>
          <p:nvPr/>
        </p:nvSpPr>
        <p:spPr>
          <a:xfrm>
            <a:off x="6542088" y="1279525"/>
            <a:ext cx="1301750" cy="211138"/>
          </a:xfrm>
          <a:prstGeom prst="round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F98F1BB6-6D13-47F5-BE1C-CCC8F6C4041C}"/>
              </a:ext>
            </a:extLst>
          </p:cNvPr>
          <p:cNvSpPr/>
          <p:nvPr/>
        </p:nvSpPr>
        <p:spPr>
          <a:xfrm>
            <a:off x="8094663" y="1279525"/>
            <a:ext cx="1268412" cy="211138"/>
          </a:xfrm>
          <a:prstGeom prst="round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4" name="Rechteck 13">
            <a:hlinkClick r:id="rId5" action="ppaction://hlinksldjump"/>
            <a:extLst>
              <a:ext uri="{FF2B5EF4-FFF2-40B4-BE49-F238E27FC236}">
                <a16:creationId xmlns:a16="http://schemas.microsoft.com/office/drawing/2014/main" id="{0A351D80-B6CD-42EC-BF32-F9E04654229A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5" name="Rechteck 14">
            <a:hlinkClick r:id="rId6" action="ppaction://hlinksldjump"/>
            <a:extLst>
              <a:ext uri="{FF2B5EF4-FFF2-40B4-BE49-F238E27FC236}">
                <a16:creationId xmlns:a16="http://schemas.microsoft.com/office/drawing/2014/main" id="{E114122A-3BEC-4154-8AB7-553C851DEFEC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6" name="Rechteck 15">
            <a:hlinkClick r:id="rId7" action="ppaction://hlinksldjump"/>
            <a:extLst>
              <a:ext uri="{FF2B5EF4-FFF2-40B4-BE49-F238E27FC236}">
                <a16:creationId xmlns:a16="http://schemas.microsoft.com/office/drawing/2014/main" id="{639BE238-359C-4EE5-A810-0E790D82210E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7" name="Rechteck 16">
            <a:hlinkClick r:id="rId8" action="ppaction://hlinksldjump"/>
            <a:extLst>
              <a:ext uri="{FF2B5EF4-FFF2-40B4-BE49-F238E27FC236}">
                <a16:creationId xmlns:a16="http://schemas.microsoft.com/office/drawing/2014/main" id="{6D697D7D-EA57-4D7B-AD2B-AD1A42D25102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8" name="Rechteck 17">
            <a:hlinkClick r:id="rId4" action="ppaction://hlinksldjump"/>
            <a:extLst>
              <a:ext uri="{FF2B5EF4-FFF2-40B4-BE49-F238E27FC236}">
                <a16:creationId xmlns:a16="http://schemas.microsoft.com/office/drawing/2014/main" id="{6507FD63-4EA2-41C2-B862-ED2809197800}"/>
              </a:ext>
            </a:extLst>
          </p:cNvPr>
          <p:cNvSpPr/>
          <p:nvPr/>
        </p:nvSpPr>
        <p:spPr>
          <a:xfrm>
            <a:off x="6551610" y="978852"/>
            <a:ext cx="650875" cy="2111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20" name="Sprechblase: rechteckig mit abgerundeten Ecken 19">
            <a:extLst>
              <a:ext uri="{FF2B5EF4-FFF2-40B4-BE49-F238E27FC236}">
                <a16:creationId xmlns:a16="http://schemas.microsoft.com/office/drawing/2014/main" id="{191A3FD0-7ECA-488D-BD58-B359155EDBA9}"/>
              </a:ext>
            </a:extLst>
          </p:cNvPr>
          <p:cNvSpPr/>
          <p:nvPr/>
        </p:nvSpPr>
        <p:spPr>
          <a:xfrm>
            <a:off x="4483095" y="1113673"/>
            <a:ext cx="2393952" cy="1373584"/>
          </a:xfrm>
          <a:prstGeom prst="wedgeRoundRectCallout">
            <a:avLst>
              <a:gd name="adj1" fmla="val 68109"/>
              <a:gd name="adj2" fmla="val -6670"/>
              <a:gd name="adj3" fmla="val 16667"/>
            </a:avLst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/>
                </a:solidFill>
              </a:rPr>
              <a:t>Praktisch:</a:t>
            </a:r>
          </a:p>
          <a:p>
            <a:pPr algn="ctr"/>
            <a:r>
              <a:rPr lang="de-DE" dirty="0">
                <a:solidFill>
                  <a:schemeClr val="tx1"/>
                </a:solidFill>
              </a:rPr>
              <a:t>Einstellungen können während der Laufzeit geändert werden</a:t>
            </a:r>
          </a:p>
        </p:txBody>
      </p:sp>
    </p:spTree>
    <p:extLst>
      <p:ext uri="{BB962C8B-B14F-4D97-AF65-F5344CB8AC3E}">
        <p14:creationId xmlns:p14="http://schemas.microsoft.com/office/powerpoint/2010/main" val="2823815864"/>
      </p:ext>
    </p:extLst>
  </p:cSld>
  <p:clrMapOvr>
    <a:masterClrMapping/>
  </p:clrMapOvr>
  <p:transition advClick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0" grpId="1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>
            <a:extLst>
              <a:ext uri="{FF2B5EF4-FFF2-40B4-BE49-F238E27FC236}">
                <a16:creationId xmlns:a16="http://schemas.microsoft.com/office/drawing/2014/main" id="{14E94E20-A958-4E66-9115-95B51B99990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/>
              <a:t>Navigation – Start Detection Live View</a:t>
            </a:r>
          </a:p>
        </p:txBody>
      </p:sp>
      <p:sp>
        <p:nvSpPr>
          <p:cNvPr id="15363" name="Foliennummernplatzhalter 4">
            <a:extLst>
              <a:ext uri="{FF2B5EF4-FFF2-40B4-BE49-F238E27FC236}">
                <a16:creationId xmlns:a16="http://schemas.microsoft.com/office/drawing/2014/main" id="{B8B171D3-FFC8-4D64-A629-FFDA7308567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A5A08E25-18EC-4625-B8FD-829E37673230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35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15364" name="Rectangle 10">
            <a:extLst>
              <a:ext uri="{FF2B5EF4-FFF2-40B4-BE49-F238E27FC236}">
                <a16:creationId xmlns:a16="http://schemas.microsoft.com/office/drawing/2014/main" id="{059203B5-7C92-4565-96E1-6FB215DEB253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pic>
        <p:nvPicPr>
          <p:cNvPr id="15365" name="Grafik 1">
            <a:extLst>
              <a:ext uri="{FF2B5EF4-FFF2-40B4-BE49-F238E27FC236}">
                <a16:creationId xmlns:a16="http://schemas.microsoft.com/office/drawing/2014/main" id="{9CEF6D02-6492-48E6-8492-EA42C9EC7D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-23913" y="1"/>
            <a:ext cx="9952242" cy="6857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hteck 8">
            <a:hlinkClick r:id="rId4" action="ppaction://hlinksldjump"/>
            <a:extLst>
              <a:ext uri="{FF2B5EF4-FFF2-40B4-BE49-F238E27FC236}">
                <a16:creationId xmlns:a16="http://schemas.microsoft.com/office/drawing/2014/main" id="{D9895AC9-A82D-4E68-9087-86708E8ABB35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0" name="Rechteck 9">
            <a:hlinkClick r:id="rId5" action="ppaction://hlinksldjump"/>
            <a:extLst>
              <a:ext uri="{FF2B5EF4-FFF2-40B4-BE49-F238E27FC236}">
                <a16:creationId xmlns:a16="http://schemas.microsoft.com/office/drawing/2014/main" id="{C4DD2033-1775-426A-852C-751958AE2DC6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1" name="Rechteck 10">
            <a:hlinkClick r:id="rId6" action="ppaction://hlinksldjump"/>
            <a:extLst>
              <a:ext uri="{FF2B5EF4-FFF2-40B4-BE49-F238E27FC236}">
                <a16:creationId xmlns:a16="http://schemas.microsoft.com/office/drawing/2014/main" id="{E3CFF679-E855-4D1F-A8A2-7DC1A3B9912B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3" name="Rechteck 12">
            <a:hlinkClick r:id="rId7" action="ppaction://hlinksldjump"/>
            <a:extLst>
              <a:ext uri="{FF2B5EF4-FFF2-40B4-BE49-F238E27FC236}">
                <a16:creationId xmlns:a16="http://schemas.microsoft.com/office/drawing/2014/main" id="{E53A800B-FAB3-4027-A156-D8B29EAFE45F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4" name="Rechteck: abgerundete Ecken 13">
            <a:extLst>
              <a:ext uri="{FF2B5EF4-FFF2-40B4-BE49-F238E27FC236}">
                <a16:creationId xmlns:a16="http://schemas.microsoft.com/office/drawing/2014/main" id="{BDEE3CE9-979D-4741-AF08-B0F11580F212}"/>
              </a:ext>
            </a:extLst>
          </p:cNvPr>
          <p:cNvSpPr/>
          <p:nvPr/>
        </p:nvSpPr>
        <p:spPr>
          <a:xfrm>
            <a:off x="6542088" y="1279525"/>
            <a:ext cx="1301750" cy="211138"/>
          </a:xfrm>
          <a:prstGeom prst="round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5" name="Rechteck: abgerundete Ecken 14">
            <a:extLst>
              <a:ext uri="{FF2B5EF4-FFF2-40B4-BE49-F238E27FC236}">
                <a16:creationId xmlns:a16="http://schemas.microsoft.com/office/drawing/2014/main" id="{D414FDA0-C567-44A5-B6A0-F83555B01DF8}"/>
              </a:ext>
            </a:extLst>
          </p:cNvPr>
          <p:cNvSpPr/>
          <p:nvPr/>
        </p:nvSpPr>
        <p:spPr>
          <a:xfrm>
            <a:off x="8094663" y="1279525"/>
            <a:ext cx="1268412" cy="211138"/>
          </a:xfrm>
          <a:prstGeom prst="round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6" name="Rechteck 15">
            <a:hlinkClick r:id="rId8" action="ppaction://hlinksldjump"/>
            <a:extLst>
              <a:ext uri="{FF2B5EF4-FFF2-40B4-BE49-F238E27FC236}">
                <a16:creationId xmlns:a16="http://schemas.microsoft.com/office/drawing/2014/main" id="{55E38F48-A226-4F4B-80F9-5FFD228B6878}"/>
              </a:ext>
            </a:extLst>
          </p:cNvPr>
          <p:cNvSpPr/>
          <p:nvPr/>
        </p:nvSpPr>
        <p:spPr>
          <a:xfrm>
            <a:off x="6551610" y="978852"/>
            <a:ext cx="650875" cy="2111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2" name="Sprechblase: rechteckig mit abgerundeten Ecken 1">
            <a:extLst>
              <a:ext uri="{FF2B5EF4-FFF2-40B4-BE49-F238E27FC236}">
                <a16:creationId xmlns:a16="http://schemas.microsoft.com/office/drawing/2014/main" id="{50AA6401-B033-4F84-A0C9-EFA7B69F3B69}"/>
              </a:ext>
            </a:extLst>
          </p:cNvPr>
          <p:cNvSpPr/>
          <p:nvPr/>
        </p:nvSpPr>
        <p:spPr>
          <a:xfrm>
            <a:off x="3552825" y="864791"/>
            <a:ext cx="2393952" cy="1373584"/>
          </a:xfrm>
          <a:prstGeom prst="wedgeRoundRectCallout">
            <a:avLst>
              <a:gd name="adj1" fmla="val 70894"/>
              <a:gd name="adj2" fmla="val -16378"/>
              <a:gd name="adj3" fmla="val 16667"/>
            </a:avLst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/>
                </a:solidFill>
              </a:rPr>
              <a:t>Praktisch:</a:t>
            </a:r>
          </a:p>
          <a:p>
            <a:pPr algn="ctr"/>
            <a:r>
              <a:rPr lang="de-DE" dirty="0">
                <a:solidFill>
                  <a:schemeClr val="tx1"/>
                </a:solidFill>
              </a:rPr>
              <a:t>Roboter finden ihre Ziele trotz aktivierter Live-Ansicht</a:t>
            </a:r>
          </a:p>
        </p:txBody>
      </p:sp>
      <p:sp>
        <p:nvSpPr>
          <p:cNvPr id="3" name="Smiley 2">
            <a:extLst>
              <a:ext uri="{FF2B5EF4-FFF2-40B4-BE49-F238E27FC236}">
                <a16:creationId xmlns:a16="http://schemas.microsoft.com/office/drawing/2014/main" id="{30C7C9F7-B90A-4495-8C59-2709B417C3DF}"/>
              </a:ext>
            </a:extLst>
          </p:cNvPr>
          <p:cNvSpPr/>
          <p:nvPr/>
        </p:nvSpPr>
        <p:spPr>
          <a:xfrm>
            <a:off x="6107930" y="1627583"/>
            <a:ext cx="1315222" cy="1042195"/>
          </a:xfrm>
          <a:prstGeom prst="smileyFace">
            <a:avLst>
              <a:gd name="adj" fmla="val 4653"/>
            </a:avLst>
          </a:prstGeom>
          <a:solidFill>
            <a:schemeClr val="bg1">
              <a:alpha val="50000"/>
            </a:schemeClr>
          </a:solidFill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7" name="Rechteck 16">
            <a:hlinkClick r:id="rId9" action="ppaction://hlinksldjump"/>
            <a:extLst>
              <a:ext uri="{FF2B5EF4-FFF2-40B4-BE49-F238E27FC236}">
                <a16:creationId xmlns:a16="http://schemas.microsoft.com/office/drawing/2014/main" id="{B0F50134-A272-4D41-AE0E-A49FF296A5C4}"/>
              </a:ext>
            </a:extLst>
          </p:cNvPr>
          <p:cNvSpPr/>
          <p:nvPr/>
        </p:nvSpPr>
        <p:spPr>
          <a:xfrm>
            <a:off x="7275513" y="1660534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63597633"/>
      </p:ext>
    </p:extLst>
  </p:cSld>
  <p:clrMapOvr>
    <a:masterClrMapping/>
  </p:clrMapOvr>
  <p:transition advClick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32" presetClass="emph" presetSubtype="0" repeatCount="3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5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7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3" grpId="1" animBg="1"/>
      <p:bldP spid="3" grpId="2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>
            <a:extLst>
              <a:ext uri="{FF2B5EF4-FFF2-40B4-BE49-F238E27FC236}">
                <a16:creationId xmlns:a16="http://schemas.microsoft.com/office/drawing/2014/main" id="{14E94E20-A958-4E66-9115-95B51B99990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dirty="0"/>
              <a:t>Navigation – Start </a:t>
            </a:r>
            <a:r>
              <a:rPr lang="de-DE" altLang="de-DE" dirty="0" err="1"/>
              <a:t>Detection</a:t>
            </a:r>
            <a:r>
              <a:rPr lang="de-DE" altLang="de-DE" dirty="0"/>
              <a:t> Live View Threshold</a:t>
            </a:r>
          </a:p>
        </p:txBody>
      </p:sp>
      <p:sp>
        <p:nvSpPr>
          <p:cNvPr id="15363" name="Foliennummernplatzhalter 4">
            <a:extLst>
              <a:ext uri="{FF2B5EF4-FFF2-40B4-BE49-F238E27FC236}">
                <a16:creationId xmlns:a16="http://schemas.microsoft.com/office/drawing/2014/main" id="{B8B171D3-FFC8-4D64-A629-FFDA7308567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A5A08E25-18EC-4625-B8FD-829E37673230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36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15364" name="Rectangle 10">
            <a:extLst>
              <a:ext uri="{FF2B5EF4-FFF2-40B4-BE49-F238E27FC236}">
                <a16:creationId xmlns:a16="http://schemas.microsoft.com/office/drawing/2014/main" id="{059203B5-7C92-4565-96E1-6FB215DEB253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pic>
        <p:nvPicPr>
          <p:cNvPr id="15365" name="Grafik 1">
            <a:extLst>
              <a:ext uri="{FF2B5EF4-FFF2-40B4-BE49-F238E27FC236}">
                <a16:creationId xmlns:a16="http://schemas.microsoft.com/office/drawing/2014/main" id="{9CEF6D02-6492-48E6-8492-EA42C9EC7D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-23913" y="1"/>
            <a:ext cx="9952241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hteck 8">
            <a:hlinkClick r:id="rId4" action="ppaction://hlinksldjump"/>
            <a:extLst>
              <a:ext uri="{FF2B5EF4-FFF2-40B4-BE49-F238E27FC236}">
                <a16:creationId xmlns:a16="http://schemas.microsoft.com/office/drawing/2014/main" id="{D9895AC9-A82D-4E68-9087-86708E8ABB35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0" name="Rechteck 9">
            <a:hlinkClick r:id="rId5" action="ppaction://hlinksldjump"/>
            <a:extLst>
              <a:ext uri="{FF2B5EF4-FFF2-40B4-BE49-F238E27FC236}">
                <a16:creationId xmlns:a16="http://schemas.microsoft.com/office/drawing/2014/main" id="{C4DD2033-1775-426A-852C-751958AE2DC6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1" name="Rechteck 10">
            <a:hlinkClick r:id="rId6" action="ppaction://hlinksldjump"/>
            <a:extLst>
              <a:ext uri="{FF2B5EF4-FFF2-40B4-BE49-F238E27FC236}">
                <a16:creationId xmlns:a16="http://schemas.microsoft.com/office/drawing/2014/main" id="{E3CFF679-E855-4D1F-A8A2-7DC1A3B9912B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3" name="Rechteck 12">
            <a:hlinkClick r:id="rId7" action="ppaction://hlinksldjump"/>
            <a:extLst>
              <a:ext uri="{FF2B5EF4-FFF2-40B4-BE49-F238E27FC236}">
                <a16:creationId xmlns:a16="http://schemas.microsoft.com/office/drawing/2014/main" id="{E53A800B-FAB3-4027-A156-D8B29EAFE45F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4" name="Rechteck: abgerundete Ecken 13">
            <a:extLst>
              <a:ext uri="{FF2B5EF4-FFF2-40B4-BE49-F238E27FC236}">
                <a16:creationId xmlns:a16="http://schemas.microsoft.com/office/drawing/2014/main" id="{BDEE3CE9-979D-4741-AF08-B0F11580F212}"/>
              </a:ext>
            </a:extLst>
          </p:cNvPr>
          <p:cNvSpPr/>
          <p:nvPr/>
        </p:nvSpPr>
        <p:spPr>
          <a:xfrm>
            <a:off x="6542088" y="1279525"/>
            <a:ext cx="1301750" cy="211138"/>
          </a:xfrm>
          <a:prstGeom prst="round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5" name="Rechteck: abgerundete Ecken 14">
            <a:extLst>
              <a:ext uri="{FF2B5EF4-FFF2-40B4-BE49-F238E27FC236}">
                <a16:creationId xmlns:a16="http://schemas.microsoft.com/office/drawing/2014/main" id="{D414FDA0-C567-44A5-B6A0-F83555B01DF8}"/>
              </a:ext>
            </a:extLst>
          </p:cNvPr>
          <p:cNvSpPr/>
          <p:nvPr/>
        </p:nvSpPr>
        <p:spPr>
          <a:xfrm>
            <a:off x="8094663" y="1279525"/>
            <a:ext cx="1268412" cy="211138"/>
          </a:xfrm>
          <a:prstGeom prst="round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6" name="Rechteck 15">
            <a:hlinkClick r:id="rId8" action="ppaction://hlinksldjump"/>
            <a:extLst>
              <a:ext uri="{FF2B5EF4-FFF2-40B4-BE49-F238E27FC236}">
                <a16:creationId xmlns:a16="http://schemas.microsoft.com/office/drawing/2014/main" id="{55E38F48-A226-4F4B-80F9-5FFD228B6878}"/>
              </a:ext>
            </a:extLst>
          </p:cNvPr>
          <p:cNvSpPr/>
          <p:nvPr/>
        </p:nvSpPr>
        <p:spPr>
          <a:xfrm>
            <a:off x="6551610" y="978852"/>
            <a:ext cx="650875" cy="2111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7" name="Rechteck 16">
            <a:hlinkClick r:id="rId9" action="ppaction://hlinksldjump"/>
            <a:extLst>
              <a:ext uri="{FF2B5EF4-FFF2-40B4-BE49-F238E27FC236}">
                <a16:creationId xmlns:a16="http://schemas.microsoft.com/office/drawing/2014/main" id="{4A82512D-CB81-48A2-879F-7A253C6AA0D8}"/>
              </a:ext>
            </a:extLst>
          </p:cNvPr>
          <p:cNvSpPr/>
          <p:nvPr/>
        </p:nvSpPr>
        <p:spPr>
          <a:xfrm>
            <a:off x="6558595" y="1642269"/>
            <a:ext cx="73374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78005444"/>
      </p:ext>
    </p:extLst>
  </p:cSld>
  <p:clrMapOvr>
    <a:masterClrMapping/>
  </p:clrMapOvr>
  <p:transition advClick="0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>
            <a:extLst>
              <a:ext uri="{FF2B5EF4-FFF2-40B4-BE49-F238E27FC236}">
                <a16:creationId xmlns:a16="http://schemas.microsoft.com/office/drawing/2014/main" id="{46C04524-99A7-4B9A-B1B9-B540CBE1112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/>
              <a:t>Aruco Dictionary – 11 Marker</a:t>
            </a:r>
          </a:p>
        </p:txBody>
      </p:sp>
      <p:sp>
        <p:nvSpPr>
          <p:cNvPr id="17411" name="Foliennummernplatzhalter 4">
            <a:extLst>
              <a:ext uri="{FF2B5EF4-FFF2-40B4-BE49-F238E27FC236}">
                <a16:creationId xmlns:a16="http://schemas.microsoft.com/office/drawing/2014/main" id="{FE895033-53BF-497F-830D-0EF2697D703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4E792CD2-8236-445B-9FA8-8698F6E243B8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37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17412" name="Rectangle 10">
            <a:extLst>
              <a:ext uri="{FF2B5EF4-FFF2-40B4-BE49-F238E27FC236}">
                <a16:creationId xmlns:a16="http://schemas.microsoft.com/office/drawing/2014/main" id="{F39BA5BD-6900-4B97-AF87-58046439A256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pic>
        <p:nvPicPr>
          <p:cNvPr id="17413" name="Grafik 3">
            <a:extLst>
              <a:ext uri="{FF2B5EF4-FFF2-40B4-BE49-F238E27FC236}">
                <a16:creationId xmlns:a16="http://schemas.microsoft.com/office/drawing/2014/main" id="{800240D0-013D-4DEE-A04B-7583C91C7B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-23119" y="0"/>
            <a:ext cx="9952241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Rechteck 10">
            <a:hlinkClick r:id="rId4" action="ppaction://hlinksldjump"/>
            <a:extLst>
              <a:ext uri="{FF2B5EF4-FFF2-40B4-BE49-F238E27FC236}">
                <a16:creationId xmlns:a16="http://schemas.microsoft.com/office/drawing/2014/main" id="{E39F7F52-9DA8-4A21-8188-12F5373000E1}"/>
              </a:ext>
            </a:extLst>
          </p:cNvPr>
          <p:cNvSpPr/>
          <p:nvPr/>
        </p:nvSpPr>
        <p:spPr>
          <a:xfrm>
            <a:off x="4978400" y="6191250"/>
            <a:ext cx="720725" cy="1841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2" name="Rechteck 11">
            <a:hlinkClick r:id="rId5" action="ppaction://hlinksldjump"/>
            <a:extLst>
              <a:ext uri="{FF2B5EF4-FFF2-40B4-BE49-F238E27FC236}">
                <a16:creationId xmlns:a16="http://schemas.microsoft.com/office/drawing/2014/main" id="{4019E6F3-1082-4629-A1E4-982DDE8650CB}"/>
              </a:ext>
            </a:extLst>
          </p:cNvPr>
          <p:cNvSpPr/>
          <p:nvPr/>
        </p:nvSpPr>
        <p:spPr>
          <a:xfrm>
            <a:off x="4968875" y="3332163"/>
            <a:ext cx="4676775" cy="23653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3" name="Rechteck 12">
            <a:hlinkClick r:id="rId6" action="ppaction://hlinksldjump"/>
            <a:extLst>
              <a:ext uri="{FF2B5EF4-FFF2-40B4-BE49-F238E27FC236}">
                <a16:creationId xmlns:a16="http://schemas.microsoft.com/office/drawing/2014/main" id="{C3CD030F-84BB-4456-B92D-8A0574EF2256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4" name="Rechteck 13">
            <a:hlinkClick r:id="rId7" action="ppaction://hlinksldjump"/>
            <a:extLst>
              <a:ext uri="{FF2B5EF4-FFF2-40B4-BE49-F238E27FC236}">
                <a16:creationId xmlns:a16="http://schemas.microsoft.com/office/drawing/2014/main" id="{B5ACF38C-1DD5-4851-BD52-6C69FEB0E731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5" name="Rechteck 14">
            <a:hlinkClick r:id="rId8" action="ppaction://hlinksldjump"/>
            <a:extLst>
              <a:ext uri="{FF2B5EF4-FFF2-40B4-BE49-F238E27FC236}">
                <a16:creationId xmlns:a16="http://schemas.microsoft.com/office/drawing/2014/main" id="{6ADF4AD0-63FA-4D13-85B5-5878A870F0DE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6" name="Rechteck 15">
            <a:hlinkClick r:id="rId9" action="ppaction://hlinksldjump"/>
            <a:extLst>
              <a:ext uri="{FF2B5EF4-FFF2-40B4-BE49-F238E27FC236}">
                <a16:creationId xmlns:a16="http://schemas.microsoft.com/office/drawing/2014/main" id="{AA771001-663E-427E-ADDF-268D606B4B81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8268271"/>
      </p:ext>
    </p:extLst>
  </p:cSld>
  <p:clrMapOvr>
    <a:masterClrMapping/>
  </p:clrMapOvr>
  <p:transition advClick="0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>
            <a:extLst>
              <a:ext uri="{FF2B5EF4-FFF2-40B4-BE49-F238E27FC236}">
                <a16:creationId xmlns:a16="http://schemas.microsoft.com/office/drawing/2014/main" id="{2EB974F5-755F-45F5-BCF6-41B74D72E8E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/>
              <a:t>Aruco Dictionary – 13 Marker</a:t>
            </a:r>
          </a:p>
        </p:txBody>
      </p:sp>
      <p:sp>
        <p:nvSpPr>
          <p:cNvPr id="19459" name="Foliennummernplatzhalter 4">
            <a:extLst>
              <a:ext uri="{FF2B5EF4-FFF2-40B4-BE49-F238E27FC236}">
                <a16:creationId xmlns:a16="http://schemas.microsoft.com/office/drawing/2014/main" id="{151EF636-F61D-4B58-81F7-176260703B7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063F0D41-42DA-41E2-926C-08210E089D55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38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19460" name="Rectangle 10">
            <a:extLst>
              <a:ext uri="{FF2B5EF4-FFF2-40B4-BE49-F238E27FC236}">
                <a16:creationId xmlns:a16="http://schemas.microsoft.com/office/drawing/2014/main" id="{A6B4A3FE-B7F1-4110-92DE-F83054E0BE7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pic>
        <p:nvPicPr>
          <p:cNvPr id="19461" name="Grafik 2">
            <a:extLst>
              <a:ext uri="{FF2B5EF4-FFF2-40B4-BE49-F238E27FC236}">
                <a16:creationId xmlns:a16="http://schemas.microsoft.com/office/drawing/2014/main" id="{78E6FC78-66EC-4057-8412-CA9EEA03AF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-23120" y="0"/>
            <a:ext cx="9952241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hteck 6">
            <a:hlinkClick r:id="rId4" action="ppaction://hlinksldjump"/>
            <a:extLst>
              <a:ext uri="{FF2B5EF4-FFF2-40B4-BE49-F238E27FC236}">
                <a16:creationId xmlns:a16="http://schemas.microsoft.com/office/drawing/2014/main" id="{52411773-B130-46BE-AF62-8C234E5EA5F3}"/>
              </a:ext>
            </a:extLst>
          </p:cNvPr>
          <p:cNvSpPr/>
          <p:nvPr/>
        </p:nvSpPr>
        <p:spPr>
          <a:xfrm>
            <a:off x="5756275" y="6184900"/>
            <a:ext cx="720725" cy="1841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8" name="Rechteck 7">
            <a:hlinkClick r:id="rId5" action="ppaction://hlinksldjump"/>
            <a:extLst>
              <a:ext uri="{FF2B5EF4-FFF2-40B4-BE49-F238E27FC236}">
                <a16:creationId xmlns:a16="http://schemas.microsoft.com/office/drawing/2014/main" id="{60701F1A-5677-441C-BC92-936FC4B105F1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9" name="Rechteck 8">
            <a:hlinkClick r:id="rId4" action="ppaction://hlinksldjump"/>
            <a:extLst>
              <a:ext uri="{FF2B5EF4-FFF2-40B4-BE49-F238E27FC236}">
                <a16:creationId xmlns:a16="http://schemas.microsoft.com/office/drawing/2014/main" id="{0B66C834-048C-4536-82EE-CCD4E125B2EC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0" name="Rechteck 9">
            <a:hlinkClick r:id="rId6" action="ppaction://hlinksldjump"/>
            <a:extLst>
              <a:ext uri="{FF2B5EF4-FFF2-40B4-BE49-F238E27FC236}">
                <a16:creationId xmlns:a16="http://schemas.microsoft.com/office/drawing/2014/main" id="{6BD2D081-875A-46F9-B841-D9096A6EAD38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1" name="Rechteck 10">
            <a:hlinkClick r:id="rId7" action="ppaction://hlinksldjump"/>
            <a:extLst>
              <a:ext uri="{FF2B5EF4-FFF2-40B4-BE49-F238E27FC236}">
                <a16:creationId xmlns:a16="http://schemas.microsoft.com/office/drawing/2014/main" id="{B6FFD1D9-49C0-49E5-AC3A-D46E07D30AAE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93567451"/>
      </p:ext>
    </p:extLst>
  </p:cSld>
  <p:clrMapOvr>
    <a:masterClrMapping/>
  </p:clrMapOvr>
  <p:transition advClick="0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59519973-AAB8-405B-A5B2-5BF7BB315B0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/>
              <a:t>Aruco Dictionary – Marker 9</a:t>
            </a:r>
          </a:p>
        </p:txBody>
      </p:sp>
      <p:sp>
        <p:nvSpPr>
          <p:cNvPr id="21507" name="Foliennummernplatzhalter 4">
            <a:extLst>
              <a:ext uri="{FF2B5EF4-FFF2-40B4-BE49-F238E27FC236}">
                <a16:creationId xmlns:a16="http://schemas.microsoft.com/office/drawing/2014/main" id="{95B29909-569B-457F-BEC8-ABACC03D7F5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63D9FD4A-DAF9-4B40-BD1D-96EAE19FAC6C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39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21508" name="Rectangle 10">
            <a:extLst>
              <a:ext uri="{FF2B5EF4-FFF2-40B4-BE49-F238E27FC236}">
                <a16:creationId xmlns:a16="http://schemas.microsoft.com/office/drawing/2014/main" id="{D982E879-3EF0-44FD-867B-E67BD6021EF4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pic>
        <p:nvPicPr>
          <p:cNvPr id="21509" name="Grafik 3">
            <a:extLst>
              <a:ext uri="{FF2B5EF4-FFF2-40B4-BE49-F238E27FC236}">
                <a16:creationId xmlns:a16="http://schemas.microsoft.com/office/drawing/2014/main" id="{2CF62358-9732-47A7-AF72-F02DA53E86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-23120" y="0"/>
            <a:ext cx="9952241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hteck 7">
            <a:hlinkClick r:id="rId4" action="ppaction://hlinksldjump"/>
            <a:extLst>
              <a:ext uri="{FF2B5EF4-FFF2-40B4-BE49-F238E27FC236}">
                <a16:creationId xmlns:a16="http://schemas.microsoft.com/office/drawing/2014/main" id="{95707D53-32E8-4850-AF04-E066DE73A450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9" name="Rechteck 8">
            <a:hlinkClick r:id="rId5" action="ppaction://hlinksldjump"/>
            <a:extLst>
              <a:ext uri="{FF2B5EF4-FFF2-40B4-BE49-F238E27FC236}">
                <a16:creationId xmlns:a16="http://schemas.microsoft.com/office/drawing/2014/main" id="{4355D4AE-BC00-4AE2-AD13-097A7707B778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0" name="Rechteck 9">
            <a:hlinkClick r:id="rId6" action="ppaction://hlinksldjump"/>
            <a:extLst>
              <a:ext uri="{FF2B5EF4-FFF2-40B4-BE49-F238E27FC236}">
                <a16:creationId xmlns:a16="http://schemas.microsoft.com/office/drawing/2014/main" id="{89AE4F2B-3393-4212-9744-114F114DACE6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1" name="Rechteck 10">
            <a:hlinkClick r:id="rId7" action="ppaction://hlinksldjump"/>
            <a:extLst>
              <a:ext uri="{FF2B5EF4-FFF2-40B4-BE49-F238E27FC236}">
                <a16:creationId xmlns:a16="http://schemas.microsoft.com/office/drawing/2014/main" id="{0BBDAE7D-C298-4AD9-8DC3-349B3F934ABA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2" name="Rechteck 11">
            <a:hlinkClick r:id="rId8" action="ppaction://hlinksldjump"/>
            <a:extLst>
              <a:ext uri="{FF2B5EF4-FFF2-40B4-BE49-F238E27FC236}">
                <a16:creationId xmlns:a16="http://schemas.microsoft.com/office/drawing/2014/main" id="{620B153F-5A5B-40F6-B1DF-A67A911FD2B0}"/>
              </a:ext>
            </a:extLst>
          </p:cNvPr>
          <p:cNvSpPr/>
          <p:nvPr/>
        </p:nvSpPr>
        <p:spPr>
          <a:xfrm>
            <a:off x="6791325" y="885825"/>
            <a:ext cx="2854325" cy="26828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3" name="Rechteck 12">
            <a:hlinkClick r:id="rId9" action="ppaction://hlinksldjump"/>
            <a:extLst>
              <a:ext uri="{FF2B5EF4-FFF2-40B4-BE49-F238E27FC236}">
                <a16:creationId xmlns:a16="http://schemas.microsoft.com/office/drawing/2014/main" id="{6442248C-C93F-409F-A0B9-CF535A22D0AD}"/>
              </a:ext>
            </a:extLst>
          </p:cNvPr>
          <p:cNvSpPr/>
          <p:nvPr/>
        </p:nvSpPr>
        <p:spPr>
          <a:xfrm>
            <a:off x="4978400" y="6191250"/>
            <a:ext cx="720725" cy="1841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4124755"/>
      </p:ext>
    </p:extLst>
  </p:cSld>
  <p:clrMapOvr>
    <a:masterClrMapping/>
  </p:clrMapOvr>
  <p:transition advClick="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0DA5CC8F-18A4-4BA7-8B0B-E34E4CDC10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/>
              <a:t>Gliederung</a:t>
            </a:r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9C2DD53A-B249-43DF-A689-DF80B71FB1B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Tx/>
              <a:buAutoNum type="arabicPeriod"/>
            </a:pPr>
            <a:r>
              <a:rPr lang="de-DE" altLang="de-DE" sz="1800" dirty="0"/>
              <a:t>Einführung</a:t>
            </a:r>
            <a:endParaRPr lang="de-DE" altLang="de-DE" sz="1200" dirty="0"/>
          </a:p>
          <a:p>
            <a:pPr eaLnBrk="1" hangingPunct="1">
              <a:buFontTx/>
              <a:buAutoNum type="arabicPeriod"/>
            </a:pPr>
            <a:r>
              <a:rPr lang="de-DE" altLang="de-DE" sz="1800" b="1" dirty="0"/>
              <a:t>Teilaufgaben</a:t>
            </a:r>
          </a:p>
          <a:p>
            <a:pPr lvl="2" eaLnBrk="1" hangingPunct="1">
              <a:buFont typeface="Courier New" panose="02070309020205020404" pitchFamily="49" charset="0"/>
              <a:buChar char="o"/>
            </a:pPr>
            <a:r>
              <a:rPr lang="de-DE" altLang="de-DE" sz="1600" b="1" dirty="0"/>
              <a:t>Navigations-App</a:t>
            </a:r>
          </a:p>
          <a:p>
            <a:pPr lvl="2" eaLnBrk="1" hangingPunct="1">
              <a:buFont typeface="Courier New" panose="02070309020205020404" pitchFamily="49" charset="0"/>
              <a:buChar char="o"/>
            </a:pPr>
            <a:r>
              <a:rPr lang="de-DE" altLang="de-DE" sz="1600" dirty="0"/>
              <a:t>Einstellungsverwaltung mittels einer Klasse „Settings“</a:t>
            </a:r>
          </a:p>
          <a:p>
            <a:pPr lvl="2" eaLnBrk="1" hangingPunct="1">
              <a:buFont typeface="Courier New" panose="02070309020205020404" pitchFamily="49" charset="0"/>
              <a:buChar char="o"/>
            </a:pPr>
            <a:r>
              <a:rPr lang="de-DE" altLang="de-DE" sz="1600" dirty="0"/>
              <a:t>Kamerakalibrierung</a:t>
            </a:r>
          </a:p>
          <a:p>
            <a:pPr lvl="2" eaLnBrk="1" hangingPunct="1">
              <a:buFont typeface="Courier New" panose="02070309020205020404" pitchFamily="49" charset="0"/>
              <a:buChar char="o"/>
            </a:pPr>
            <a:r>
              <a:rPr lang="de-DE" altLang="de-DE" sz="1600" dirty="0" err="1"/>
              <a:t>Augmented</a:t>
            </a:r>
            <a:r>
              <a:rPr lang="de-DE" altLang="de-DE" sz="1600" dirty="0"/>
              <a:t> Reality</a:t>
            </a:r>
            <a:endParaRPr lang="de-DE" altLang="de-DE" sz="1200" b="1" dirty="0"/>
          </a:p>
          <a:p>
            <a:pPr eaLnBrk="1" hangingPunct="1">
              <a:buFontTx/>
              <a:buAutoNum type="arabicPeriod"/>
            </a:pPr>
            <a:r>
              <a:rPr lang="de-DE" altLang="de-DE" sz="1800" dirty="0"/>
              <a:t>Ergebnisvorstellung </a:t>
            </a:r>
          </a:p>
          <a:p>
            <a:pPr eaLnBrk="1" hangingPunct="1">
              <a:buFontTx/>
              <a:buAutoNum type="arabicPeriod"/>
            </a:pPr>
            <a:r>
              <a:rPr lang="de-DE" altLang="de-DE" sz="1800" dirty="0"/>
              <a:t>Zusammenfassung und Ausblick</a:t>
            </a:r>
          </a:p>
          <a:p>
            <a:pPr eaLnBrk="1" hangingPunct="1">
              <a:buFontTx/>
              <a:buAutoNum type="arabicPeriod"/>
            </a:pPr>
            <a:r>
              <a:rPr lang="de-DE" altLang="de-DE" sz="1800" dirty="0"/>
              <a:t>Literatur</a:t>
            </a:r>
            <a:endParaRPr lang="de-DE" altLang="de-DE" sz="1800" dirty="0">
              <a:solidFill>
                <a:srgbClr val="000000"/>
              </a:solidFill>
            </a:endParaRPr>
          </a:p>
        </p:txBody>
      </p:sp>
      <p:sp>
        <p:nvSpPr>
          <p:cNvPr id="7172" name="Foliennummernplatzhalter 4">
            <a:extLst>
              <a:ext uri="{FF2B5EF4-FFF2-40B4-BE49-F238E27FC236}">
                <a16:creationId xmlns:a16="http://schemas.microsoft.com/office/drawing/2014/main" id="{A0756B18-7E87-415C-BDE7-980721CFA7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F5FFB3A9-3658-4C26-B77E-D4C6937F9726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4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7173" name="Rectangle 10">
            <a:extLst>
              <a:ext uri="{FF2B5EF4-FFF2-40B4-BE49-F238E27FC236}">
                <a16:creationId xmlns:a16="http://schemas.microsoft.com/office/drawing/2014/main" id="{96563182-2FD2-42AB-8D0E-4E3F955EC03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 dirty="0">
                <a:solidFill>
                  <a:srgbClr val="3366CC"/>
                </a:solidFill>
              </a:rPr>
              <a:t>VPJ  |  Gewerk5  |  WS 2017/SS 2018  |  B. Bruss – J. Potthoff – H. Shafaq – L. Worm</a:t>
            </a:r>
            <a:endParaRPr lang="de-DE" altLang="de-DE" sz="1000" dirty="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7229652"/>
      </p:ext>
    </p:extLst>
  </p:cSld>
  <p:clrMapOvr>
    <a:masterClrMapping/>
  </p:clrMapOvr>
  <p:transition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>
            <a:extLst>
              <a:ext uri="{FF2B5EF4-FFF2-40B4-BE49-F238E27FC236}">
                <a16:creationId xmlns:a16="http://schemas.microsoft.com/office/drawing/2014/main" id="{00B354EF-2613-4B63-9F75-524A101C6A7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/>
              <a:t>Aruco Dictionary – Marker 9 – Geändert</a:t>
            </a:r>
          </a:p>
        </p:txBody>
      </p:sp>
      <p:sp>
        <p:nvSpPr>
          <p:cNvPr id="23555" name="Foliennummernplatzhalter 4">
            <a:extLst>
              <a:ext uri="{FF2B5EF4-FFF2-40B4-BE49-F238E27FC236}">
                <a16:creationId xmlns:a16="http://schemas.microsoft.com/office/drawing/2014/main" id="{0C23488B-49A1-4536-B189-EAD3E82EC2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29CB6699-1836-4110-8CD7-741AAC0F1D37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40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23556" name="Rectangle 10">
            <a:extLst>
              <a:ext uri="{FF2B5EF4-FFF2-40B4-BE49-F238E27FC236}">
                <a16:creationId xmlns:a16="http://schemas.microsoft.com/office/drawing/2014/main" id="{6B9FC5DB-C409-421C-9BF7-736E0F7B8425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pic>
        <p:nvPicPr>
          <p:cNvPr id="23557" name="Grafik 1">
            <a:extLst>
              <a:ext uri="{FF2B5EF4-FFF2-40B4-BE49-F238E27FC236}">
                <a16:creationId xmlns:a16="http://schemas.microsoft.com/office/drawing/2014/main" id="{207E3D2E-D8A3-4138-9469-4B96834EE4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-23120" y="0"/>
            <a:ext cx="9952241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hteck 6">
            <a:hlinkClick r:id="rId4" action="ppaction://hlinksldjump"/>
            <a:extLst>
              <a:ext uri="{FF2B5EF4-FFF2-40B4-BE49-F238E27FC236}">
                <a16:creationId xmlns:a16="http://schemas.microsoft.com/office/drawing/2014/main" id="{3E8DD39F-CBB7-4B01-B933-4306DA89DE16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8" name="Rechteck 7">
            <a:hlinkClick r:id="rId5" action="ppaction://hlinksldjump"/>
            <a:extLst>
              <a:ext uri="{FF2B5EF4-FFF2-40B4-BE49-F238E27FC236}">
                <a16:creationId xmlns:a16="http://schemas.microsoft.com/office/drawing/2014/main" id="{5DB71957-0056-451D-B6CC-86B0576C44CD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9" name="Rechteck 8">
            <a:hlinkClick r:id="rId6" action="ppaction://hlinksldjump"/>
            <a:extLst>
              <a:ext uri="{FF2B5EF4-FFF2-40B4-BE49-F238E27FC236}">
                <a16:creationId xmlns:a16="http://schemas.microsoft.com/office/drawing/2014/main" id="{764CB84F-EAE9-405B-BA99-E23E2890E42B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0" name="Rechteck 9">
            <a:hlinkClick r:id="rId7" action="ppaction://hlinksldjump"/>
            <a:extLst>
              <a:ext uri="{FF2B5EF4-FFF2-40B4-BE49-F238E27FC236}">
                <a16:creationId xmlns:a16="http://schemas.microsoft.com/office/drawing/2014/main" id="{ED62CBC1-8B4D-4BA7-9861-1ED77C614714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3" name="Explosion: 8 Zacken 2">
            <a:extLst>
              <a:ext uri="{FF2B5EF4-FFF2-40B4-BE49-F238E27FC236}">
                <a16:creationId xmlns:a16="http://schemas.microsoft.com/office/drawing/2014/main" id="{8C2FF57B-B1EF-4A3D-9918-CFC267904BF7}"/>
              </a:ext>
            </a:extLst>
          </p:cNvPr>
          <p:cNvSpPr/>
          <p:nvPr/>
        </p:nvSpPr>
        <p:spPr>
          <a:xfrm>
            <a:off x="244475" y="333374"/>
            <a:ext cx="6350000" cy="6191251"/>
          </a:xfrm>
          <a:prstGeom prst="irregularSeal1">
            <a:avLst/>
          </a:prstGeom>
          <a:blipFill dpi="0" rotWithShape="1">
            <a:blip r:embed="rId8"/>
            <a:srcRect/>
            <a:tile tx="-279400" ty="-336550" sx="95000" sy="95000" flip="none" algn="tl"/>
          </a:blipFill>
          <a:ln>
            <a:solidFill>
              <a:srgbClr val="FFC000"/>
            </a:solidFill>
          </a:ln>
          <a:effectLst>
            <a:innerShdw blurRad="1270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Sprechblase: rechteckig mit abgerundeten Ecken 11">
            <a:extLst>
              <a:ext uri="{FF2B5EF4-FFF2-40B4-BE49-F238E27FC236}">
                <a16:creationId xmlns:a16="http://schemas.microsoft.com/office/drawing/2014/main" id="{B65B971A-CAA2-4115-8D4D-26C1FEC278FF}"/>
              </a:ext>
            </a:extLst>
          </p:cNvPr>
          <p:cNvSpPr/>
          <p:nvPr/>
        </p:nvSpPr>
        <p:spPr>
          <a:xfrm>
            <a:off x="3848099" y="3429000"/>
            <a:ext cx="2505075" cy="1573609"/>
          </a:xfrm>
          <a:prstGeom prst="wedgeRoundRectCallout">
            <a:avLst>
              <a:gd name="adj1" fmla="val 70134"/>
              <a:gd name="adj2" fmla="val -40590"/>
              <a:gd name="adj3" fmla="val 16667"/>
            </a:avLst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/>
                </a:solidFill>
              </a:rPr>
              <a:t>Praktisch:</a:t>
            </a:r>
          </a:p>
          <a:p>
            <a:pPr algn="ctr"/>
            <a:r>
              <a:rPr lang="de-DE" dirty="0">
                <a:solidFill>
                  <a:schemeClr val="tx1"/>
                </a:solidFill>
              </a:rPr>
              <a:t>Roboter können während der Laufzeit hinzugefügt und geändert werden</a:t>
            </a:r>
          </a:p>
        </p:txBody>
      </p:sp>
      <p:sp>
        <p:nvSpPr>
          <p:cNvPr id="13" name="Rechteck 12">
            <a:hlinkClick r:id="rId9" action="ppaction://hlinksldjump"/>
            <a:extLst>
              <a:ext uri="{FF2B5EF4-FFF2-40B4-BE49-F238E27FC236}">
                <a16:creationId xmlns:a16="http://schemas.microsoft.com/office/drawing/2014/main" id="{D76560F3-31E0-49FC-BCCE-ABD8A3597B18}"/>
              </a:ext>
            </a:extLst>
          </p:cNvPr>
          <p:cNvSpPr/>
          <p:nvPr/>
        </p:nvSpPr>
        <p:spPr>
          <a:xfrm>
            <a:off x="9423918" y="0"/>
            <a:ext cx="418582" cy="20527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1174268"/>
      </p:ext>
    </p:extLst>
  </p:cSld>
  <p:clrMapOvr>
    <a:masterClrMapping/>
  </p:clrMapOvr>
  <p:transition advClick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2" grpId="0" animBg="1"/>
      <p:bldP spid="12" grpId="1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0DA5CC8F-18A4-4BA7-8B0B-E34E4CDC10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/>
              <a:t>Gliederung</a:t>
            </a:r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9C2DD53A-B249-43DF-A689-DF80B71FB1B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Tx/>
              <a:buAutoNum type="arabicPeriod"/>
            </a:pPr>
            <a:r>
              <a:rPr lang="de-DE" altLang="de-DE" sz="1800" dirty="0"/>
              <a:t>Einführung</a:t>
            </a:r>
            <a:endParaRPr lang="de-DE" altLang="de-DE" sz="1200" dirty="0"/>
          </a:p>
          <a:p>
            <a:pPr eaLnBrk="1" hangingPunct="1">
              <a:buFontTx/>
              <a:buAutoNum type="arabicPeriod"/>
            </a:pPr>
            <a:r>
              <a:rPr lang="de-DE" altLang="de-DE" sz="1800" dirty="0"/>
              <a:t>Teilaufgaben</a:t>
            </a:r>
            <a:endParaRPr lang="de-DE" altLang="de-DE" sz="1200" dirty="0"/>
          </a:p>
          <a:p>
            <a:pPr eaLnBrk="1" hangingPunct="1">
              <a:buFontTx/>
              <a:buAutoNum type="arabicPeriod"/>
            </a:pPr>
            <a:r>
              <a:rPr lang="de-DE" altLang="de-DE" sz="1800" dirty="0"/>
              <a:t>Ergebnisvorstellung </a:t>
            </a:r>
          </a:p>
          <a:p>
            <a:pPr eaLnBrk="1" hangingPunct="1">
              <a:buFontTx/>
              <a:buAutoNum type="arabicPeriod"/>
            </a:pPr>
            <a:r>
              <a:rPr lang="de-DE" altLang="de-DE" sz="1800" b="1" dirty="0"/>
              <a:t>Zusammenfassung und Ausblick</a:t>
            </a:r>
          </a:p>
          <a:p>
            <a:pPr eaLnBrk="1" hangingPunct="1">
              <a:buFontTx/>
              <a:buAutoNum type="arabicPeriod"/>
            </a:pPr>
            <a:r>
              <a:rPr lang="de-DE" altLang="de-DE" sz="1800" dirty="0"/>
              <a:t>Literatur</a:t>
            </a:r>
            <a:endParaRPr lang="de-DE" altLang="de-DE" sz="1800" dirty="0">
              <a:solidFill>
                <a:srgbClr val="000000"/>
              </a:solidFill>
            </a:endParaRPr>
          </a:p>
        </p:txBody>
      </p:sp>
      <p:sp>
        <p:nvSpPr>
          <p:cNvPr id="7172" name="Foliennummernplatzhalter 4">
            <a:extLst>
              <a:ext uri="{FF2B5EF4-FFF2-40B4-BE49-F238E27FC236}">
                <a16:creationId xmlns:a16="http://schemas.microsoft.com/office/drawing/2014/main" id="{A0756B18-7E87-415C-BDE7-980721CFA7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F5FFB3A9-3658-4C26-B77E-D4C6937F9726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41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7173" name="Rectangle 10">
            <a:extLst>
              <a:ext uri="{FF2B5EF4-FFF2-40B4-BE49-F238E27FC236}">
                <a16:creationId xmlns:a16="http://schemas.microsoft.com/office/drawing/2014/main" id="{96563182-2FD2-42AB-8D0E-4E3F955EC03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 dirty="0">
                <a:solidFill>
                  <a:srgbClr val="3366CC"/>
                </a:solidFill>
              </a:rPr>
              <a:t>VPJ  |  Gewerk5  |  WS 2017/SS 2018  |  B. Bruss – J. Potthoff – H. Shafaq – L. Worm</a:t>
            </a:r>
            <a:endParaRPr lang="de-DE" altLang="de-DE" sz="1000" dirty="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6513390"/>
      </p:ext>
    </p:extLst>
  </p:cSld>
  <p:clrMapOvr>
    <a:masterClrMapping/>
  </p:clrMapOvr>
  <p:transition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0DA5CC8F-18A4-4BA7-8B0B-E34E4CDC10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dirty="0"/>
              <a:t>Neues Konzept der Positionsermittlung</a:t>
            </a:r>
            <a:br>
              <a:rPr lang="de-DE" altLang="de-DE" dirty="0"/>
            </a:br>
            <a:r>
              <a:rPr lang="de-DE" altLang="de-DE" dirty="0"/>
              <a:t>Alte Methode</a:t>
            </a:r>
          </a:p>
        </p:txBody>
      </p:sp>
      <p:sp>
        <p:nvSpPr>
          <p:cNvPr id="7172" name="Foliennummernplatzhalter 4">
            <a:extLst>
              <a:ext uri="{FF2B5EF4-FFF2-40B4-BE49-F238E27FC236}">
                <a16:creationId xmlns:a16="http://schemas.microsoft.com/office/drawing/2014/main" id="{A0756B18-7E87-415C-BDE7-980721CFA7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F5FFB3A9-3658-4C26-B77E-D4C6937F9726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42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7173" name="Rectangle 10">
            <a:extLst>
              <a:ext uri="{FF2B5EF4-FFF2-40B4-BE49-F238E27FC236}">
                <a16:creationId xmlns:a16="http://schemas.microsoft.com/office/drawing/2014/main" id="{96563182-2FD2-42AB-8D0E-4E3F955EC03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 dirty="0">
                <a:solidFill>
                  <a:srgbClr val="3366CC"/>
                </a:solidFill>
              </a:rPr>
              <a:t>VPJ  |  Gewerk5  |  WS 2017/SS 2018  |  B. Bruss – J. Potthoff – H. Shafaq – L. Worm</a:t>
            </a:r>
            <a:endParaRPr lang="de-DE" altLang="de-DE" sz="1000" dirty="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C7CB285-A646-4220-B2B1-88B1986DF56E}"/>
              </a:ext>
            </a:extLst>
          </p:cNvPr>
          <p:cNvSpPr/>
          <p:nvPr/>
        </p:nvSpPr>
        <p:spPr>
          <a:xfrm>
            <a:off x="320675" y="1212111"/>
            <a:ext cx="9237995" cy="5061097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168" name="Ellipse 7167">
            <a:extLst>
              <a:ext uri="{FF2B5EF4-FFF2-40B4-BE49-F238E27FC236}">
                <a16:creationId xmlns:a16="http://schemas.microsoft.com/office/drawing/2014/main" id="{1556F570-9EDC-4666-8A03-5AEB485AF1E7}"/>
              </a:ext>
            </a:extLst>
          </p:cNvPr>
          <p:cNvSpPr/>
          <p:nvPr/>
        </p:nvSpPr>
        <p:spPr>
          <a:xfrm>
            <a:off x="3458773" y="3632036"/>
            <a:ext cx="110026" cy="110026"/>
          </a:xfrm>
          <a:prstGeom prst="ellipse">
            <a:avLst/>
          </a:prstGeom>
          <a:pattFill prst="narVert">
            <a:fgClr>
              <a:srgbClr val="FFC000"/>
            </a:fgClr>
            <a:bgClr>
              <a:schemeClr val="bg1"/>
            </a:bgClr>
          </a:patt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sz="2000" dirty="0"/>
          </a:p>
        </p:txBody>
      </p:sp>
      <p:sp>
        <p:nvSpPr>
          <p:cNvPr id="97" name="Ellipse 96">
            <a:extLst>
              <a:ext uri="{FF2B5EF4-FFF2-40B4-BE49-F238E27FC236}">
                <a16:creationId xmlns:a16="http://schemas.microsoft.com/office/drawing/2014/main" id="{D2C7657D-EA9D-4A84-BC1C-02885AFC517B}"/>
              </a:ext>
            </a:extLst>
          </p:cNvPr>
          <p:cNvSpPr/>
          <p:nvPr/>
        </p:nvSpPr>
        <p:spPr>
          <a:xfrm>
            <a:off x="3473561" y="1772773"/>
            <a:ext cx="110026" cy="110026"/>
          </a:xfrm>
          <a:prstGeom prst="ellipse">
            <a:avLst/>
          </a:prstGeom>
          <a:pattFill prst="narVert">
            <a:fgClr>
              <a:srgbClr val="FFC000"/>
            </a:fgClr>
            <a:bgClr>
              <a:schemeClr val="bg1"/>
            </a:bgClr>
          </a:patt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sz="2000" dirty="0"/>
          </a:p>
        </p:txBody>
      </p:sp>
      <p:sp>
        <p:nvSpPr>
          <p:cNvPr id="98" name="Ellipse 97">
            <a:extLst>
              <a:ext uri="{FF2B5EF4-FFF2-40B4-BE49-F238E27FC236}">
                <a16:creationId xmlns:a16="http://schemas.microsoft.com/office/drawing/2014/main" id="{E8366409-1ADA-4091-AD55-932FFFF3AB7B}"/>
              </a:ext>
            </a:extLst>
          </p:cNvPr>
          <p:cNvSpPr/>
          <p:nvPr/>
        </p:nvSpPr>
        <p:spPr>
          <a:xfrm>
            <a:off x="607737" y="1423831"/>
            <a:ext cx="110026" cy="110026"/>
          </a:xfrm>
          <a:prstGeom prst="ellipse">
            <a:avLst/>
          </a:prstGeom>
          <a:pattFill prst="narVert">
            <a:fgClr>
              <a:srgbClr val="FFC000"/>
            </a:fgClr>
            <a:bgClr>
              <a:schemeClr val="bg1"/>
            </a:bgClr>
          </a:patt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sz="2000" dirty="0"/>
          </a:p>
        </p:txBody>
      </p:sp>
      <p:sp>
        <p:nvSpPr>
          <p:cNvPr id="110" name="Ellipse 109">
            <a:extLst>
              <a:ext uri="{FF2B5EF4-FFF2-40B4-BE49-F238E27FC236}">
                <a16:creationId xmlns:a16="http://schemas.microsoft.com/office/drawing/2014/main" id="{A7C47693-8D8D-45B7-B87D-73CBF89DA123}"/>
              </a:ext>
            </a:extLst>
          </p:cNvPr>
          <p:cNvSpPr/>
          <p:nvPr/>
        </p:nvSpPr>
        <p:spPr>
          <a:xfrm>
            <a:off x="567580" y="3525713"/>
            <a:ext cx="110026" cy="110026"/>
          </a:xfrm>
          <a:prstGeom prst="ellipse">
            <a:avLst/>
          </a:prstGeom>
          <a:pattFill prst="narVert">
            <a:fgClr>
              <a:srgbClr val="FFC000"/>
            </a:fgClr>
            <a:bgClr>
              <a:schemeClr val="bg1"/>
            </a:bgClr>
          </a:patt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sz="2000" dirty="0"/>
          </a:p>
        </p:txBody>
      </p:sp>
      <p:sp>
        <p:nvSpPr>
          <p:cNvPr id="111" name="Ellipse 110">
            <a:extLst>
              <a:ext uri="{FF2B5EF4-FFF2-40B4-BE49-F238E27FC236}">
                <a16:creationId xmlns:a16="http://schemas.microsoft.com/office/drawing/2014/main" id="{2033C0FC-9BE3-4B55-B4AD-7CEB47EAC2FF}"/>
              </a:ext>
            </a:extLst>
          </p:cNvPr>
          <p:cNvSpPr/>
          <p:nvPr/>
        </p:nvSpPr>
        <p:spPr>
          <a:xfrm>
            <a:off x="538928" y="5637334"/>
            <a:ext cx="110026" cy="110026"/>
          </a:xfrm>
          <a:prstGeom prst="ellipse">
            <a:avLst/>
          </a:prstGeom>
          <a:pattFill prst="narVert">
            <a:fgClr>
              <a:srgbClr val="FFC000"/>
            </a:fgClr>
            <a:bgClr>
              <a:schemeClr val="bg1"/>
            </a:bgClr>
          </a:patt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sz="2000" dirty="0"/>
          </a:p>
        </p:txBody>
      </p:sp>
      <p:sp>
        <p:nvSpPr>
          <p:cNvPr id="112" name="Ellipse 111">
            <a:extLst>
              <a:ext uri="{FF2B5EF4-FFF2-40B4-BE49-F238E27FC236}">
                <a16:creationId xmlns:a16="http://schemas.microsoft.com/office/drawing/2014/main" id="{9AA2BDD5-1AB6-4C0D-A484-C0EDDAB20ED1}"/>
              </a:ext>
            </a:extLst>
          </p:cNvPr>
          <p:cNvSpPr/>
          <p:nvPr/>
        </p:nvSpPr>
        <p:spPr>
          <a:xfrm>
            <a:off x="3440662" y="5706718"/>
            <a:ext cx="110026" cy="110026"/>
          </a:xfrm>
          <a:prstGeom prst="ellipse">
            <a:avLst/>
          </a:prstGeom>
          <a:pattFill prst="narVert">
            <a:fgClr>
              <a:srgbClr val="FFC000"/>
            </a:fgClr>
            <a:bgClr>
              <a:schemeClr val="bg1"/>
            </a:bgClr>
          </a:patt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sz="2000" dirty="0"/>
          </a:p>
        </p:txBody>
      </p:sp>
      <p:sp>
        <p:nvSpPr>
          <p:cNvPr id="113" name="Ellipse 112">
            <a:extLst>
              <a:ext uri="{FF2B5EF4-FFF2-40B4-BE49-F238E27FC236}">
                <a16:creationId xmlns:a16="http://schemas.microsoft.com/office/drawing/2014/main" id="{33EA50B3-3C0B-4595-9F0C-E8D0E018D9C7}"/>
              </a:ext>
            </a:extLst>
          </p:cNvPr>
          <p:cNvSpPr/>
          <p:nvPr/>
        </p:nvSpPr>
        <p:spPr>
          <a:xfrm>
            <a:off x="6293091" y="1483833"/>
            <a:ext cx="110026" cy="110026"/>
          </a:xfrm>
          <a:prstGeom prst="ellipse">
            <a:avLst/>
          </a:prstGeom>
          <a:pattFill prst="narVert">
            <a:fgClr>
              <a:srgbClr val="FFC000"/>
            </a:fgClr>
            <a:bgClr>
              <a:schemeClr val="bg1"/>
            </a:bgClr>
          </a:patt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sz="2000" dirty="0"/>
          </a:p>
        </p:txBody>
      </p:sp>
      <p:sp>
        <p:nvSpPr>
          <p:cNvPr id="114" name="Ellipse 113">
            <a:extLst>
              <a:ext uri="{FF2B5EF4-FFF2-40B4-BE49-F238E27FC236}">
                <a16:creationId xmlns:a16="http://schemas.microsoft.com/office/drawing/2014/main" id="{333013CC-FA5F-44C5-A77C-D4DE6EE0B697}"/>
              </a:ext>
            </a:extLst>
          </p:cNvPr>
          <p:cNvSpPr/>
          <p:nvPr/>
        </p:nvSpPr>
        <p:spPr>
          <a:xfrm>
            <a:off x="6315591" y="3533947"/>
            <a:ext cx="110026" cy="110026"/>
          </a:xfrm>
          <a:prstGeom prst="ellipse">
            <a:avLst/>
          </a:prstGeom>
          <a:pattFill prst="narVert">
            <a:fgClr>
              <a:srgbClr val="FFC000"/>
            </a:fgClr>
            <a:bgClr>
              <a:schemeClr val="bg1"/>
            </a:bgClr>
          </a:patt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sz="2000" dirty="0"/>
          </a:p>
        </p:txBody>
      </p:sp>
      <p:sp>
        <p:nvSpPr>
          <p:cNvPr id="115" name="Ellipse 114">
            <a:extLst>
              <a:ext uri="{FF2B5EF4-FFF2-40B4-BE49-F238E27FC236}">
                <a16:creationId xmlns:a16="http://schemas.microsoft.com/office/drawing/2014/main" id="{5E183B59-1D60-4081-AA2B-5CCC8A840D97}"/>
              </a:ext>
            </a:extLst>
          </p:cNvPr>
          <p:cNvSpPr/>
          <p:nvPr/>
        </p:nvSpPr>
        <p:spPr>
          <a:xfrm>
            <a:off x="6293091" y="5637334"/>
            <a:ext cx="110026" cy="110026"/>
          </a:xfrm>
          <a:prstGeom prst="ellipse">
            <a:avLst/>
          </a:prstGeom>
          <a:pattFill prst="narVert">
            <a:fgClr>
              <a:srgbClr val="FFC000"/>
            </a:fgClr>
            <a:bgClr>
              <a:schemeClr val="bg1"/>
            </a:bgClr>
          </a:patt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sz="2000" dirty="0"/>
          </a:p>
        </p:txBody>
      </p:sp>
      <p:sp>
        <p:nvSpPr>
          <p:cNvPr id="116" name="Ellipse 115">
            <a:extLst>
              <a:ext uri="{FF2B5EF4-FFF2-40B4-BE49-F238E27FC236}">
                <a16:creationId xmlns:a16="http://schemas.microsoft.com/office/drawing/2014/main" id="{758A489D-EAC8-4E85-B9B0-1754FB1CC7A6}"/>
              </a:ext>
            </a:extLst>
          </p:cNvPr>
          <p:cNvSpPr/>
          <p:nvPr/>
        </p:nvSpPr>
        <p:spPr>
          <a:xfrm>
            <a:off x="9134871" y="5663547"/>
            <a:ext cx="110026" cy="110026"/>
          </a:xfrm>
          <a:prstGeom prst="ellipse">
            <a:avLst/>
          </a:prstGeom>
          <a:pattFill prst="narVert">
            <a:fgClr>
              <a:srgbClr val="FFC000"/>
            </a:fgClr>
            <a:bgClr>
              <a:schemeClr val="bg1"/>
            </a:bgClr>
          </a:patt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sz="2000" dirty="0"/>
          </a:p>
        </p:txBody>
      </p:sp>
      <p:sp>
        <p:nvSpPr>
          <p:cNvPr id="117" name="Ellipse 116">
            <a:extLst>
              <a:ext uri="{FF2B5EF4-FFF2-40B4-BE49-F238E27FC236}">
                <a16:creationId xmlns:a16="http://schemas.microsoft.com/office/drawing/2014/main" id="{398D2286-9C0E-4830-9B30-E86096B34167}"/>
              </a:ext>
            </a:extLst>
          </p:cNvPr>
          <p:cNvSpPr/>
          <p:nvPr/>
        </p:nvSpPr>
        <p:spPr>
          <a:xfrm>
            <a:off x="9184948" y="3601355"/>
            <a:ext cx="110026" cy="110026"/>
          </a:xfrm>
          <a:prstGeom prst="ellipse">
            <a:avLst/>
          </a:prstGeom>
          <a:pattFill prst="narVert">
            <a:fgClr>
              <a:srgbClr val="FFC000"/>
            </a:fgClr>
            <a:bgClr>
              <a:schemeClr val="bg1"/>
            </a:bgClr>
          </a:patt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sz="2000" dirty="0"/>
          </a:p>
        </p:txBody>
      </p:sp>
      <p:sp>
        <p:nvSpPr>
          <p:cNvPr id="118" name="Ellipse 117">
            <a:extLst>
              <a:ext uri="{FF2B5EF4-FFF2-40B4-BE49-F238E27FC236}">
                <a16:creationId xmlns:a16="http://schemas.microsoft.com/office/drawing/2014/main" id="{E3E6F5A1-81E6-4E95-8700-E575FCE71136}"/>
              </a:ext>
            </a:extLst>
          </p:cNvPr>
          <p:cNvSpPr/>
          <p:nvPr/>
        </p:nvSpPr>
        <p:spPr>
          <a:xfrm>
            <a:off x="9161232" y="1551226"/>
            <a:ext cx="110026" cy="110026"/>
          </a:xfrm>
          <a:prstGeom prst="ellipse">
            <a:avLst/>
          </a:prstGeom>
          <a:pattFill prst="narVert">
            <a:fgClr>
              <a:srgbClr val="FFC000"/>
            </a:fgClr>
            <a:bgClr>
              <a:schemeClr val="bg1"/>
            </a:bgClr>
          </a:patt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sz="2000" dirty="0"/>
          </a:p>
        </p:txBody>
      </p:sp>
      <p:grpSp>
        <p:nvGrpSpPr>
          <p:cNvPr id="24" name="Gruppieren 23">
            <a:extLst>
              <a:ext uri="{FF2B5EF4-FFF2-40B4-BE49-F238E27FC236}">
                <a16:creationId xmlns:a16="http://schemas.microsoft.com/office/drawing/2014/main" id="{23FEACD7-A59C-4A06-820E-2F5B9AA70B5D}"/>
              </a:ext>
            </a:extLst>
          </p:cNvPr>
          <p:cNvGrpSpPr/>
          <p:nvPr/>
        </p:nvGrpSpPr>
        <p:grpSpPr>
          <a:xfrm rot="120000">
            <a:off x="540569" y="1424763"/>
            <a:ext cx="3118896" cy="2339172"/>
            <a:chOff x="540569" y="1424763"/>
            <a:chExt cx="3118896" cy="2339172"/>
          </a:xfrm>
        </p:grpSpPr>
        <p:sp>
          <p:nvSpPr>
            <p:cNvPr id="5" name="Rechteck 4">
              <a:extLst>
                <a:ext uri="{FF2B5EF4-FFF2-40B4-BE49-F238E27FC236}">
                  <a16:creationId xmlns:a16="http://schemas.microsoft.com/office/drawing/2014/main" id="{488D1B62-16DF-49DC-94FE-25953992D7F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0569" y="1424763"/>
              <a:ext cx="3118896" cy="2339172"/>
            </a:xfrm>
            <a:prstGeom prst="rect">
              <a:avLst/>
            </a:prstGeom>
            <a:solidFill>
              <a:schemeClr val="tx1">
                <a:alpha val="1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21" name="Gerade Verbindung mit Pfeil 20">
              <a:extLst>
                <a:ext uri="{FF2B5EF4-FFF2-40B4-BE49-F238E27FC236}">
                  <a16:creationId xmlns:a16="http://schemas.microsoft.com/office/drawing/2014/main" id="{23BC8E7C-6AC1-4B4A-A63C-3FA78CA993A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7373" y="1512103"/>
              <a:ext cx="4452" cy="191689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Gerade Verbindung mit Pfeil 25">
              <a:extLst>
                <a:ext uri="{FF2B5EF4-FFF2-40B4-BE49-F238E27FC236}">
                  <a16:creationId xmlns:a16="http://schemas.microsoft.com/office/drawing/2014/main" id="{FC1E372F-1F91-4A79-89B7-49AF076509E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88164" y="1594006"/>
              <a:ext cx="1" cy="1858807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Gerade Verbindung mit Pfeil 8">
              <a:extLst>
                <a:ext uri="{FF2B5EF4-FFF2-40B4-BE49-F238E27FC236}">
                  <a16:creationId xmlns:a16="http://schemas.microsoft.com/office/drawing/2014/main" id="{81F92CC6-3399-4ABB-B4E9-C1B64BD69DAA}"/>
                </a:ext>
              </a:extLst>
            </p:cNvPr>
            <p:cNvCxnSpPr/>
            <p:nvPr/>
          </p:nvCxnSpPr>
          <p:spPr>
            <a:xfrm>
              <a:off x="627372" y="1512103"/>
              <a:ext cx="261095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7085ABC2-F379-469C-971B-F477372A16DC}"/>
                </a:ext>
              </a:extLst>
            </p:cNvPr>
            <p:cNvSpPr txBox="1"/>
            <p:nvPr/>
          </p:nvSpPr>
          <p:spPr>
            <a:xfrm>
              <a:off x="2676248" y="1577370"/>
              <a:ext cx="57554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latin typeface="+mj-lt"/>
                </a:rPr>
                <a:t>u (</a:t>
              </a:r>
              <a:r>
                <a:rPr lang="de-DE" sz="1200" dirty="0" err="1">
                  <a:latin typeface="+mj-lt"/>
                </a:rPr>
                <a:t>px</a:t>
              </a:r>
              <a:r>
                <a:rPr lang="de-DE" sz="1200" dirty="0">
                  <a:latin typeface="+mj-lt"/>
                </a:rPr>
                <a:t>)</a:t>
              </a: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2147AB8A-8267-4FF9-90C9-1846E876F1D4}"/>
                </a:ext>
              </a:extLst>
            </p:cNvPr>
            <p:cNvSpPr txBox="1"/>
            <p:nvPr/>
          </p:nvSpPr>
          <p:spPr>
            <a:xfrm>
              <a:off x="607739" y="2738734"/>
              <a:ext cx="59562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latin typeface="+mj-lt"/>
                </a:rPr>
                <a:t>v (</a:t>
              </a:r>
              <a:r>
                <a:rPr lang="de-DE" sz="1200" dirty="0" err="1">
                  <a:latin typeface="+mj-lt"/>
                </a:rPr>
                <a:t>px</a:t>
              </a:r>
              <a:r>
                <a:rPr lang="de-DE" sz="1200" dirty="0">
                  <a:latin typeface="+mj-lt"/>
                </a:rPr>
                <a:t>)</a:t>
              </a:r>
            </a:p>
          </p:txBody>
        </p:sp>
        <p:cxnSp>
          <p:nvCxnSpPr>
            <p:cNvPr id="28" name="Gerade Verbindung mit Pfeil 27">
              <a:extLst>
                <a:ext uri="{FF2B5EF4-FFF2-40B4-BE49-F238E27FC236}">
                  <a16:creationId xmlns:a16="http://schemas.microsoft.com/office/drawing/2014/main" id="{E509A88A-5412-4190-B45A-D11AFB33734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5397" y="1598056"/>
              <a:ext cx="2581477" cy="0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feld 29">
              <a:extLst>
                <a:ext uri="{FF2B5EF4-FFF2-40B4-BE49-F238E27FC236}">
                  <a16:creationId xmlns:a16="http://schemas.microsoft.com/office/drawing/2014/main" id="{1FDE4C37-12FB-4664-8010-3BA41F698D82}"/>
                </a:ext>
              </a:extLst>
            </p:cNvPr>
            <p:cNvSpPr txBox="1"/>
            <p:nvPr/>
          </p:nvSpPr>
          <p:spPr>
            <a:xfrm>
              <a:off x="2631717" y="3223201"/>
              <a:ext cx="72662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rgbClr val="C00000"/>
                  </a:solidFill>
                  <a:latin typeface="+mj-lt"/>
                </a:rPr>
                <a:t>y (mm)</a:t>
              </a:r>
            </a:p>
          </p:txBody>
        </p:sp>
        <p:sp>
          <p:nvSpPr>
            <p:cNvPr id="31" name="Textfeld 30">
              <a:extLst>
                <a:ext uri="{FF2B5EF4-FFF2-40B4-BE49-F238E27FC236}">
                  <a16:creationId xmlns:a16="http://schemas.microsoft.com/office/drawing/2014/main" id="{DF6BF728-3401-4E9D-AA32-2F793D664C06}"/>
                </a:ext>
              </a:extLst>
            </p:cNvPr>
            <p:cNvSpPr txBox="1"/>
            <p:nvPr/>
          </p:nvSpPr>
          <p:spPr>
            <a:xfrm>
              <a:off x="607739" y="1556262"/>
              <a:ext cx="81630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rgbClr val="C00000"/>
                  </a:solidFill>
                  <a:latin typeface="+mj-lt"/>
                </a:rPr>
                <a:t>x (mm)</a:t>
              </a:r>
            </a:p>
          </p:txBody>
        </p:sp>
      </p:grpSp>
      <p:grpSp>
        <p:nvGrpSpPr>
          <p:cNvPr id="46" name="Gruppieren 45">
            <a:extLst>
              <a:ext uri="{FF2B5EF4-FFF2-40B4-BE49-F238E27FC236}">
                <a16:creationId xmlns:a16="http://schemas.microsoft.com/office/drawing/2014/main" id="{7510C4A4-DA3E-40BD-B420-ACAF380A836C}"/>
              </a:ext>
            </a:extLst>
          </p:cNvPr>
          <p:cNvGrpSpPr/>
          <p:nvPr/>
        </p:nvGrpSpPr>
        <p:grpSpPr>
          <a:xfrm rot="-120000">
            <a:off x="3359971" y="1423188"/>
            <a:ext cx="3118896" cy="2339172"/>
            <a:chOff x="540569" y="1424763"/>
            <a:chExt cx="3118896" cy="2339172"/>
          </a:xfrm>
        </p:grpSpPr>
        <p:sp>
          <p:nvSpPr>
            <p:cNvPr id="47" name="Rechteck 46">
              <a:extLst>
                <a:ext uri="{FF2B5EF4-FFF2-40B4-BE49-F238E27FC236}">
                  <a16:creationId xmlns:a16="http://schemas.microsoft.com/office/drawing/2014/main" id="{49443362-8EB6-41AA-91D9-5EADFCEA7EB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0569" y="1424763"/>
              <a:ext cx="3118896" cy="2339172"/>
            </a:xfrm>
            <a:prstGeom prst="rect">
              <a:avLst/>
            </a:prstGeom>
            <a:solidFill>
              <a:schemeClr val="tx1">
                <a:alpha val="1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48" name="Gerade Verbindung mit Pfeil 47">
              <a:extLst>
                <a:ext uri="{FF2B5EF4-FFF2-40B4-BE49-F238E27FC236}">
                  <a16:creationId xmlns:a16="http://schemas.microsoft.com/office/drawing/2014/main" id="{D4BCCA7C-71C1-4640-9551-8BFE6A1D653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7373" y="1512103"/>
              <a:ext cx="4452" cy="191689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Gerade Verbindung mit Pfeil 48">
              <a:extLst>
                <a:ext uri="{FF2B5EF4-FFF2-40B4-BE49-F238E27FC236}">
                  <a16:creationId xmlns:a16="http://schemas.microsoft.com/office/drawing/2014/main" id="{4CEC1144-889D-4ED3-B7EF-57829C4B163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88164" y="1594006"/>
              <a:ext cx="1" cy="1858807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Gerade Verbindung mit Pfeil 49">
              <a:extLst>
                <a:ext uri="{FF2B5EF4-FFF2-40B4-BE49-F238E27FC236}">
                  <a16:creationId xmlns:a16="http://schemas.microsoft.com/office/drawing/2014/main" id="{19081BF0-7A67-4683-8AD8-8686FB8BFA7D}"/>
                </a:ext>
              </a:extLst>
            </p:cNvPr>
            <p:cNvCxnSpPr/>
            <p:nvPr/>
          </p:nvCxnSpPr>
          <p:spPr>
            <a:xfrm>
              <a:off x="627372" y="1512103"/>
              <a:ext cx="261095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Textfeld 50">
              <a:extLst>
                <a:ext uri="{FF2B5EF4-FFF2-40B4-BE49-F238E27FC236}">
                  <a16:creationId xmlns:a16="http://schemas.microsoft.com/office/drawing/2014/main" id="{7B6C95AC-6453-49A3-9696-3E945342CA97}"/>
                </a:ext>
              </a:extLst>
            </p:cNvPr>
            <p:cNvSpPr txBox="1"/>
            <p:nvPr/>
          </p:nvSpPr>
          <p:spPr>
            <a:xfrm>
              <a:off x="2676248" y="1577370"/>
              <a:ext cx="57554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latin typeface="+mj-lt"/>
                </a:rPr>
                <a:t>u (</a:t>
              </a:r>
              <a:r>
                <a:rPr lang="de-DE" sz="1200" dirty="0" err="1">
                  <a:latin typeface="+mj-lt"/>
                </a:rPr>
                <a:t>px</a:t>
              </a:r>
              <a:r>
                <a:rPr lang="de-DE" sz="1200" dirty="0">
                  <a:latin typeface="+mj-lt"/>
                </a:rPr>
                <a:t>)</a:t>
              </a:r>
            </a:p>
          </p:txBody>
        </p:sp>
        <p:sp>
          <p:nvSpPr>
            <p:cNvPr id="52" name="Textfeld 51">
              <a:extLst>
                <a:ext uri="{FF2B5EF4-FFF2-40B4-BE49-F238E27FC236}">
                  <a16:creationId xmlns:a16="http://schemas.microsoft.com/office/drawing/2014/main" id="{736BD8F9-F418-43E7-832D-57706245BD14}"/>
                </a:ext>
              </a:extLst>
            </p:cNvPr>
            <p:cNvSpPr txBox="1"/>
            <p:nvPr/>
          </p:nvSpPr>
          <p:spPr>
            <a:xfrm>
              <a:off x="607739" y="2738734"/>
              <a:ext cx="59562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latin typeface="+mj-lt"/>
                </a:rPr>
                <a:t>v (</a:t>
              </a:r>
              <a:r>
                <a:rPr lang="de-DE" sz="1200" dirty="0" err="1">
                  <a:latin typeface="+mj-lt"/>
                </a:rPr>
                <a:t>px</a:t>
              </a:r>
              <a:r>
                <a:rPr lang="de-DE" sz="1200" dirty="0">
                  <a:latin typeface="+mj-lt"/>
                </a:rPr>
                <a:t>)</a:t>
              </a:r>
            </a:p>
          </p:txBody>
        </p:sp>
        <p:cxnSp>
          <p:nvCxnSpPr>
            <p:cNvPr id="53" name="Gerade Verbindung mit Pfeil 52">
              <a:extLst>
                <a:ext uri="{FF2B5EF4-FFF2-40B4-BE49-F238E27FC236}">
                  <a16:creationId xmlns:a16="http://schemas.microsoft.com/office/drawing/2014/main" id="{CCE985E6-F464-4B2E-918A-760CC4568A4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5397" y="1598056"/>
              <a:ext cx="2581477" cy="0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Textfeld 53">
              <a:extLst>
                <a:ext uri="{FF2B5EF4-FFF2-40B4-BE49-F238E27FC236}">
                  <a16:creationId xmlns:a16="http://schemas.microsoft.com/office/drawing/2014/main" id="{CA8644DE-9821-4CD6-9D86-15890B1924CA}"/>
                </a:ext>
              </a:extLst>
            </p:cNvPr>
            <p:cNvSpPr txBox="1"/>
            <p:nvPr/>
          </p:nvSpPr>
          <p:spPr>
            <a:xfrm>
              <a:off x="2631717" y="3223201"/>
              <a:ext cx="72662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rgbClr val="C00000"/>
                  </a:solidFill>
                  <a:latin typeface="+mj-lt"/>
                </a:rPr>
                <a:t>y (mm)</a:t>
              </a:r>
            </a:p>
          </p:txBody>
        </p:sp>
        <p:sp>
          <p:nvSpPr>
            <p:cNvPr id="55" name="Textfeld 54">
              <a:extLst>
                <a:ext uri="{FF2B5EF4-FFF2-40B4-BE49-F238E27FC236}">
                  <a16:creationId xmlns:a16="http://schemas.microsoft.com/office/drawing/2014/main" id="{95F12FBC-83E0-401B-A588-4156B9FA01F0}"/>
                </a:ext>
              </a:extLst>
            </p:cNvPr>
            <p:cNvSpPr txBox="1"/>
            <p:nvPr/>
          </p:nvSpPr>
          <p:spPr>
            <a:xfrm>
              <a:off x="607739" y="1556262"/>
              <a:ext cx="81630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rgbClr val="C00000"/>
                  </a:solidFill>
                  <a:latin typeface="+mj-lt"/>
                </a:rPr>
                <a:t>x (mm)</a:t>
              </a:r>
            </a:p>
          </p:txBody>
        </p:sp>
      </p:grpSp>
      <p:grpSp>
        <p:nvGrpSpPr>
          <p:cNvPr id="56" name="Gruppieren 55">
            <a:extLst>
              <a:ext uri="{FF2B5EF4-FFF2-40B4-BE49-F238E27FC236}">
                <a16:creationId xmlns:a16="http://schemas.microsoft.com/office/drawing/2014/main" id="{04907B48-2248-4F76-AD95-409AB74429A2}"/>
              </a:ext>
            </a:extLst>
          </p:cNvPr>
          <p:cNvGrpSpPr/>
          <p:nvPr/>
        </p:nvGrpSpPr>
        <p:grpSpPr>
          <a:xfrm rot="60000">
            <a:off x="6225355" y="1425162"/>
            <a:ext cx="3118896" cy="2339172"/>
            <a:chOff x="540569" y="1424763"/>
            <a:chExt cx="3118896" cy="2339172"/>
          </a:xfrm>
        </p:grpSpPr>
        <p:sp>
          <p:nvSpPr>
            <p:cNvPr id="57" name="Rechteck 56">
              <a:extLst>
                <a:ext uri="{FF2B5EF4-FFF2-40B4-BE49-F238E27FC236}">
                  <a16:creationId xmlns:a16="http://schemas.microsoft.com/office/drawing/2014/main" id="{4B418E0C-9A08-47E7-95E9-B80965C9592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0569" y="1424763"/>
              <a:ext cx="3118896" cy="2339172"/>
            </a:xfrm>
            <a:prstGeom prst="rect">
              <a:avLst/>
            </a:prstGeom>
            <a:solidFill>
              <a:schemeClr val="tx1">
                <a:alpha val="1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58" name="Gerade Verbindung mit Pfeil 57">
              <a:extLst>
                <a:ext uri="{FF2B5EF4-FFF2-40B4-BE49-F238E27FC236}">
                  <a16:creationId xmlns:a16="http://schemas.microsoft.com/office/drawing/2014/main" id="{011C7B7D-7292-4AF6-A411-A459ADEB641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7373" y="1512103"/>
              <a:ext cx="4452" cy="191689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Gerade Verbindung mit Pfeil 58">
              <a:extLst>
                <a:ext uri="{FF2B5EF4-FFF2-40B4-BE49-F238E27FC236}">
                  <a16:creationId xmlns:a16="http://schemas.microsoft.com/office/drawing/2014/main" id="{705AB397-D6AC-4536-AC4A-11A60732D65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88164" y="1594006"/>
              <a:ext cx="1" cy="1858807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Gerade Verbindung mit Pfeil 59">
              <a:extLst>
                <a:ext uri="{FF2B5EF4-FFF2-40B4-BE49-F238E27FC236}">
                  <a16:creationId xmlns:a16="http://schemas.microsoft.com/office/drawing/2014/main" id="{8E762F85-F9D5-4F12-96AB-F5BB5D523B96}"/>
                </a:ext>
              </a:extLst>
            </p:cNvPr>
            <p:cNvCxnSpPr/>
            <p:nvPr/>
          </p:nvCxnSpPr>
          <p:spPr>
            <a:xfrm>
              <a:off x="627372" y="1512103"/>
              <a:ext cx="261095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Textfeld 60">
              <a:extLst>
                <a:ext uri="{FF2B5EF4-FFF2-40B4-BE49-F238E27FC236}">
                  <a16:creationId xmlns:a16="http://schemas.microsoft.com/office/drawing/2014/main" id="{7B267B6B-BA73-45BC-9FEA-3A9E340F7BDF}"/>
                </a:ext>
              </a:extLst>
            </p:cNvPr>
            <p:cNvSpPr txBox="1"/>
            <p:nvPr/>
          </p:nvSpPr>
          <p:spPr>
            <a:xfrm>
              <a:off x="2676248" y="1577370"/>
              <a:ext cx="57554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latin typeface="+mj-lt"/>
                </a:rPr>
                <a:t>u (</a:t>
              </a:r>
              <a:r>
                <a:rPr lang="de-DE" sz="1200" dirty="0" err="1">
                  <a:latin typeface="+mj-lt"/>
                </a:rPr>
                <a:t>px</a:t>
              </a:r>
              <a:r>
                <a:rPr lang="de-DE" sz="1200" dirty="0">
                  <a:latin typeface="+mj-lt"/>
                </a:rPr>
                <a:t>)</a:t>
              </a:r>
            </a:p>
          </p:txBody>
        </p:sp>
        <p:sp>
          <p:nvSpPr>
            <p:cNvPr id="62" name="Textfeld 61">
              <a:extLst>
                <a:ext uri="{FF2B5EF4-FFF2-40B4-BE49-F238E27FC236}">
                  <a16:creationId xmlns:a16="http://schemas.microsoft.com/office/drawing/2014/main" id="{4419D642-A946-4067-A34C-992D626B1F44}"/>
                </a:ext>
              </a:extLst>
            </p:cNvPr>
            <p:cNvSpPr txBox="1"/>
            <p:nvPr/>
          </p:nvSpPr>
          <p:spPr>
            <a:xfrm>
              <a:off x="607739" y="2738734"/>
              <a:ext cx="59562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latin typeface="+mj-lt"/>
                </a:rPr>
                <a:t>v (</a:t>
              </a:r>
              <a:r>
                <a:rPr lang="de-DE" sz="1200" dirty="0" err="1">
                  <a:latin typeface="+mj-lt"/>
                </a:rPr>
                <a:t>px</a:t>
              </a:r>
              <a:r>
                <a:rPr lang="de-DE" sz="1200" dirty="0">
                  <a:latin typeface="+mj-lt"/>
                </a:rPr>
                <a:t>)</a:t>
              </a:r>
            </a:p>
          </p:txBody>
        </p:sp>
        <p:cxnSp>
          <p:nvCxnSpPr>
            <p:cNvPr id="63" name="Gerade Verbindung mit Pfeil 62">
              <a:extLst>
                <a:ext uri="{FF2B5EF4-FFF2-40B4-BE49-F238E27FC236}">
                  <a16:creationId xmlns:a16="http://schemas.microsoft.com/office/drawing/2014/main" id="{C42214B8-AB8B-43DA-B7AB-EA2825C56B7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5397" y="1598056"/>
              <a:ext cx="2581477" cy="0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Textfeld 63">
              <a:extLst>
                <a:ext uri="{FF2B5EF4-FFF2-40B4-BE49-F238E27FC236}">
                  <a16:creationId xmlns:a16="http://schemas.microsoft.com/office/drawing/2014/main" id="{52D6A1F2-EA84-4AB1-9D41-FADD6C93010B}"/>
                </a:ext>
              </a:extLst>
            </p:cNvPr>
            <p:cNvSpPr txBox="1"/>
            <p:nvPr/>
          </p:nvSpPr>
          <p:spPr>
            <a:xfrm>
              <a:off x="2631717" y="3223201"/>
              <a:ext cx="72662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rgbClr val="C00000"/>
                  </a:solidFill>
                  <a:latin typeface="+mj-lt"/>
                </a:rPr>
                <a:t>y (mm)</a:t>
              </a:r>
            </a:p>
          </p:txBody>
        </p:sp>
        <p:sp>
          <p:nvSpPr>
            <p:cNvPr id="65" name="Textfeld 64">
              <a:extLst>
                <a:ext uri="{FF2B5EF4-FFF2-40B4-BE49-F238E27FC236}">
                  <a16:creationId xmlns:a16="http://schemas.microsoft.com/office/drawing/2014/main" id="{2F7CC0D5-13DD-4E19-BCA7-ED5F0611634A}"/>
                </a:ext>
              </a:extLst>
            </p:cNvPr>
            <p:cNvSpPr txBox="1"/>
            <p:nvPr/>
          </p:nvSpPr>
          <p:spPr>
            <a:xfrm>
              <a:off x="607739" y="1556262"/>
              <a:ext cx="81630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rgbClr val="C00000"/>
                  </a:solidFill>
                  <a:latin typeface="+mj-lt"/>
                </a:rPr>
                <a:t>x (mm)</a:t>
              </a:r>
            </a:p>
          </p:txBody>
        </p:sp>
      </p:grpSp>
      <p:grpSp>
        <p:nvGrpSpPr>
          <p:cNvPr id="66" name="Gruppieren 65">
            <a:extLst>
              <a:ext uri="{FF2B5EF4-FFF2-40B4-BE49-F238E27FC236}">
                <a16:creationId xmlns:a16="http://schemas.microsoft.com/office/drawing/2014/main" id="{94164EEB-FBD3-4891-AAC5-400F8FBE5904}"/>
              </a:ext>
            </a:extLst>
          </p:cNvPr>
          <p:cNvGrpSpPr/>
          <p:nvPr/>
        </p:nvGrpSpPr>
        <p:grpSpPr>
          <a:xfrm rot="-60000">
            <a:off x="3359971" y="3522774"/>
            <a:ext cx="3118896" cy="2339172"/>
            <a:chOff x="540569" y="1424763"/>
            <a:chExt cx="3118896" cy="2339172"/>
          </a:xfrm>
        </p:grpSpPr>
        <p:sp>
          <p:nvSpPr>
            <p:cNvPr id="67" name="Rechteck 66">
              <a:extLst>
                <a:ext uri="{FF2B5EF4-FFF2-40B4-BE49-F238E27FC236}">
                  <a16:creationId xmlns:a16="http://schemas.microsoft.com/office/drawing/2014/main" id="{83A3F36C-633E-4D23-BB7A-22CD017F344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0569" y="1424763"/>
              <a:ext cx="3118896" cy="2339172"/>
            </a:xfrm>
            <a:prstGeom prst="rect">
              <a:avLst/>
            </a:prstGeom>
            <a:solidFill>
              <a:schemeClr val="tx1">
                <a:alpha val="1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68" name="Gerade Verbindung mit Pfeil 67">
              <a:extLst>
                <a:ext uri="{FF2B5EF4-FFF2-40B4-BE49-F238E27FC236}">
                  <a16:creationId xmlns:a16="http://schemas.microsoft.com/office/drawing/2014/main" id="{55E41DF9-8A14-41AA-B996-9DBFABF2EF0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7373" y="1512103"/>
              <a:ext cx="4452" cy="191689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Gerade Verbindung mit Pfeil 68">
              <a:extLst>
                <a:ext uri="{FF2B5EF4-FFF2-40B4-BE49-F238E27FC236}">
                  <a16:creationId xmlns:a16="http://schemas.microsoft.com/office/drawing/2014/main" id="{3C31B2DE-CA25-40D0-B8A2-7C659325AA1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88164" y="1594006"/>
              <a:ext cx="1" cy="1858807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Gerade Verbindung mit Pfeil 69">
              <a:extLst>
                <a:ext uri="{FF2B5EF4-FFF2-40B4-BE49-F238E27FC236}">
                  <a16:creationId xmlns:a16="http://schemas.microsoft.com/office/drawing/2014/main" id="{A5205B61-0C6C-43C3-B05E-7D118C6021E2}"/>
                </a:ext>
              </a:extLst>
            </p:cNvPr>
            <p:cNvCxnSpPr/>
            <p:nvPr/>
          </p:nvCxnSpPr>
          <p:spPr>
            <a:xfrm>
              <a:off x="627372" y="1512103"/>
              <a:ext cx="261095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Textfeld 70">
              <a:extLst>
                <a:ext uri="{FF2B5EF4-FFF2-40B4-BE49-F238E27FC236}">
                  <a16:creationId xmlns:a16="http://schemas.microsoft.com/office/drawing/2014/main" id="{5FF0478C-F9EB-46B4-A6CE-E7E8869FC93F}"/>
                </a:ext>
              </a:extLst>
            </p:cNvPr>
            <p:cNvSpPr txBox="1"/>
            <p:nvPr/>
          </p:nvSpPr>
          <p:spPr>
            <a:xfrm>
              <a:off x="2676248" y="1577370"/>
              <a:ext cx="57554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latin typeface="+mj-lt"/>
                </a:rPr>
                <a:t>u (</a:t>
              </a:r>
              <a:r>
                <a:rPr lang="de-DE" sz="1200" dirty="0" err="1">
                  <a:latin typeface="+mj-lt"/>
                </a:rPr>
                <a:t>px</a:t>
              </a:r>
              <a:r>
                <a:rPr lang="de-DE" sz="1200" dirty="0">
                  <a:latin typeface="+mj-lt"/>
                </a:rPr>
                <a:t>)</a:t>
              </a:r>
            </a:p>
          </p:txBody>
        </p:sp>
        <p:sp>
          <p:nvSpPr>
            <p:cNvPr id="72" name="Textfeld 71">
              <a:extLst>
                <a:ext uri="{FF2B5EF4-FFF2-40B4-BE49-F238E27FC236}">
                  <a16:creationId xmlns:a16="http://schemas.microsoft.com/office/drawing/2014/main" id="{537CDD3A-D552-43CA-9AA1-3FBF008E779A}"/>
                </a:ext>
              </a:extLst>
            </p:cNvPr>
            <p:cNvSpPr txBox="1"/>
            <p:nvPr/>
          </p:nvSpPr>
          <p:spPr>
            <a:xfrm>
              <a:off x="607739" y="2738734"/>
              <a:ext cx="59562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latin typeface="+mj-lt"/>
                </a:rPr>
                <a:t>v (</a:t>
              </a:r>
              <a:r>
                <a:rPr lang="de-DE" sz="1200" dirty="0" err="1">
                  <a:latin typeface="+mj-lt"/>
                </a:rPr>
                <a:t>px</a:t>
              </a:r>
              <a:r>
                <a:rPr lang="de-DE" sz="1200" dirty="0">
                  <a:latin typeface="+mj-lt"/>
                </a:rPr>
                <a:t>)</a:t>
              </a:r>
            </a:p>
          </p:txBody>
        </p:sp>
        <p:cxnSp>
          <p:nvCxnSpPr>
            <p:cNvPr id="73" name="Gerade Verbindung mit Pfeil 72">
              <a:extLst>
                <a:ext uri="{FF2B5EF4-FFF2-40B4-BE49-F238E27FC236}">
                  <a16:creationId xmlns:a16="http://schemas.microsoft.com/office/drawing/2014/main" id="{D7A29B3C-A93B-4596-A162-952B15046FF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5397" y="1598056"/>
              <a:ext cx="2581477" cy="0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Textfeld 73">
              <a:extLst>
                <a:ext uri="{FF2B5EF4-FFF2-40B4-BE49-F238E27FC236}">
                  <a16:creationId xmlns:a16="http://schemas.microsoft.com/office/drawing/2014/main" id="{ED9A8292-C451-45BE-AECE-EE7E582A17B5}"/>
                </a:ext>
              </a:extLst>
            </p:cNvPr>
            <p:cNvSpPr txBox="1"/>
            <p:nvPr/>
          </p:nvSpPr>
          <p:spPr>
            <a:xfrm>
              <a:off x="2631717" y="3223201"/>
              <a:ext cx="72662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rgbClr val="C00000"/>
                  </a:solidFill>
                  <a:latin typeface="+mj-lt"/>
                </a:rPr>
                <a:t>y (mm)</a:t>
              </a:r>
            </a:p>
          </p:txBody>
        </p:sp>
        <p:sp>
          <p:nvSpPr>
            <p:cNvPr id="75" name="Textfeld 74">
              <a:extLst>
                <a:ext uri="{FF2B5EF4-FFF2-40B4-BE49-F238E27FC236}">
                  <a16:creationId xmlns:a16="http://schemas.microsoft.com/office/drawing/2014/main" id="{13DBAF75-C2E5-44FF-A333-DDB145AD57FE}"/>
                </a:ext>
              </a:extLst>
            </p:cNvPr>
            <p:cNvSpPr txBox="1"/>
            <p:nvPr/>
          </p:nvSpPr>
          <p:spPr>
            <a:xfrm>
              <a:off x="607739" y="1556262"/>
              <a:ext cx="81630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rgbClr val="C00000"/>
                  </a:solidFill>
                  <a:latin typeface="+mj-lt"/>
                </a:rPr>
                <a:t>x (mm)</a:t>
              </a:r>
            </a:p>
          </p:txBody>
        </p:sp>
      </p:grpSp>
      <p:grpSp>
        <p:nvGrpSpPr>
          <p:cNvPr id="76" name="Gruppieren 75">
            <a:extLst>
              <a:ext uri="{FF2B5EF4-FFF2-40B4-BE49-F238E27FC236}">
                <a16:creationId xmlns:a16="http://schemas.microsoft.com/office/drawing/2014/main" id="{56ADF212-9F50-4294-A6D8-3115A459A94A}"/>
              </a:ext>
            </a:extLst>
          </p:cNvPr>
          <p:cNvGrpSpPr/>
          <p:nvPr/>
        </p:nvGrpSpPr>
        <p:grpSpPr>
          <a:xfrm rot="60000">
            <a:off x="6225079" y="3518534"/>
            <a:ext cx="3118896" cy="2339172"/>
            <a:chOff x="540569" y="1424763"/>
            <a:chExt cx="3118896" cy="2339172"/>
          </a:xfrm>
        </p:grpSpPr>
        <p:sp>
          <p:nvSpPr>
            <p:cNvPr id="77" name="Rechteck 76">
              <a:extLst>
                <a:ext uri="{FF2B5EF4-FFF2-40B4-BE49-F238E27FC236}">
                  <a16:creationId xmlns:a16="http://schemas.microsoft.com/office/drawing/2014/main" id="{70B1E4F9-83F9-4449-BA3A-377532DCA5A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0569" y="1424763"/>
              <a:ext cx="3118896" cy="2339172"/>
            </a:xfrm>
            <a:prstGeom prst="rect">
              <a:avLst/>
            </a:prstGeom>
            <a:solidFill>
              <a:schemeClr val="tx1">
                <a:alpha val="1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78" name="Gerade Verbindung mit Pfeil 77">
              <a:extLst>
                <a:ext uri="{FF2B5EF4-FFF2-40B4-BE49-F238E27FC236}">
                  <a16:creationId xmlns:a16="http://schemas.microsoft.com/office/drawing/2014/main" id="{353C75A4-30F6-41AD-AAF0-22BEEB8994C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7373" y="1512103"/>
              <a:ext cx="4452" cy="191689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Gerade Verbindung mit Pfeil 78">
              <a:extLst>
                <a:ext uri="{FF2B5EF4-FFF2-40B4-BE49-F238E27FC236}">
                  <a16:creationId xmlns:a16="http://schemas.microsoft.com/office/drawing/2014/main" id="{E86248DC-360A-4A4F-A97B-09B745E6B7C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88164" y="1594006"/>
              <a:ext cx="1" cy="1858807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Gerade Verbindung mit Pfeil 79">
              <a:extLst>
                <a:ext uri="{FF2B5EF4-FFF2-40B4-BE49-F238E27FC236}">
                  <a16:creationId xmlns:a16="http://schemas.microsoft.com/office/drawing/2014/main" id="{C50B27F4-E75E-4835-AE78-88680A8E9731}"/>
                </a:ext>
              </a:extLst>
            </p:cNvPr>
            <p:cNvCxnSpPr/>
            <p:nvPr/>
          </p:nvCxnSpPr>
          <p:spPr>
            <a:xfrm>
              <a:off x="627372" y="1512103"/>
              <a:ext cx="261095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Textfeld 80">
              <a:extLst>
                <a:ext uri="{FF2B5EF4-FFF2-40B4-BE49-F238E27FC236}">
                  <a16:creationId xmlns:a16="http://schemas.microsoft.com/office/drawing/2014/main" id="{0B548E6D-F88C-4B96-838E-04FB17720A60}"/>
                </a:ext>
              </a:extLst>
            </p:cNvPr>
            <p:cNvSpPr txBox="1"/>
            <p:nvPr/>
          </p:nvSpPr>
          <p:spPr>
            <a:xfrm>
              <a:off x="2676248" y="1577370"/>
              <a:ext cx="57554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latin typeface="+mj-lt"/>
                </a:rPr>
                <a:t>u (</a:t>
              </a:r>
              <a:r>
                <a:rPr lang="de-DE" sz="1200" dirty="0" err="1">
                  <a:latin typeface="+mj-lt"/>
                </a:rPr>
                <a:t>px</a:t>
              </a:r>
              <a:r>
                <a:rPr lang="de-DE" sz="1200" dirty="0">
                  <a:latin typeface="+mj-lt"/>
                </a:rPr>
                <a:t>)</a:t>
              </a:r>
            </a:p>
          </p:txBody>
        </p:sp>
        <p:sp>
          <p:nvSpPr>
            <p:cNvPr id="82" name="Textfeld 81">
              <a:extLst>
                <a:ext uri="{FF2B5EF4-FFF2-40B4-BE49-F238E27FC236}">
                  <a16:creationId xmlns:a16="http://schemas.microsoft.com/office/drawing/2014/main" id="{61041BD6-0C2D-40D8-82A7-C762167BC688}"/>
                </a:ext>
              </a:extLst>
            </p:cNvPr>
            <p:cNvSpPr txBox="1"/>
            <p:nvPr/>
          </p:nvSpPr>
          <p:spPr>
            <a:xfrm>
              <a:off x="607739" y="2738734"/>
              <a:ext cx="59562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latin typeface="+mj-lt"/>
                </a:rPr>
                <a:t>v (</a:t>
              </a:r>
              <a:r>
                <a:rPr lang="de-DE" sz="1200" dirty="0" err="1">
                  <a:latin typeface="+mj-lt"/>
                </a:rPr>
                <a:t>px</a:t>
              </a:r>
              <a:r>
                <a:rPr lang="de-DE" sz="1200" dirty="0">
                  <a:latin typeface="+mj-lt"/>
                </a:rPr>
                <a:t>)</a:t>
              </a:r>
            </a:p>
          </p:txBody>
        </p:sp>
        <p:cxnSp>
          <p:nvCxnSpPr>
            <p:cNvPr id="83" name="Gerade Verbindung mit Pfeil 82">
              <a:extLst>
                <a:ext uri="{FF2B5EF4-FFF2-40B4-BE49-F238E27FC236}">
                  <a16:creationId xmlns:a16="http://schemas.microsoft.com/office/drawing/2014/main" id="{903831CD-F84D-44BD-AB96-85E0B719677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5397" y="1598056"/>
              <a:ext cx="2581477" cy="0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Textfeld 83">
              <a:extLst>
                <a:ext uri="{FF2B5EF4-FFF2-40B4-BE49-F238E27FC236}">
                  <a16:creationId xmlns:a16="http://schemas.microsoft.com/office/drawing/2014/main" id="{3571A84D-B020-42F6-9122-A7C53CAA5147}"/>
                </a:ext>
              </a:extLst>
            </p:cNvPr>
            <p:cNvSpPr txBox="1"/>
            <p:nvPr/>
          </p:nvSpPr>
          <p:spPr>
            <a:xfrm>
              <a:off x="2631717" y="3223201"/>
              <a:ext cx="72662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rgbClr val="C00000"/>
                  </a:solidFill>
                  <a:latin typeface="+mj-lt"/>
                </a:rPr>
                <a:t>y (mm)</a:t>
              </a:r>
            </a:p>
          </p:txBody>
        </p:sp>
        <p:sp>
          <p:nvSpPr>
            <p:cNvPr id="85" name="Textfeld 84">
              <a:extLst>
                <a:ext uri="{FF2B5EF4-FFF2-40B4-BE49-F238E27FC236}">
                  <a16:creationId xmlns:a16="http://schemas.microsoft.com/office/drawing/2014/main" id="{4097E6FA-CD31-4951-98F2-74EE6B92EC90}"/>
                </a:ext>
              </a:extLst>
            </p:cNvPr>
            <p:cNvSpPr txBox="1"/>
            <p:nvPr/>
          </p:nvSpPr>
          <p:spPr>
            <a:xfrm>
              <a:off x="607739" y="1556262"/>
              <a:ext cx="81630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rgbClr val="C00000"/>
                  </a:solidFill>
                  <a:latin typeface="+mj-lt"/>
                </a:rPr>
                <a:t>x (mm)</a:t>
              </a:r>
            </a:p>
          </p:txBody>
        </p:sp>
      </p:grpSp>
      <p:grpSp>
        <p:nvGrpSpPr>
          <p:cNvPr id="86" name="Gruppieren 85">
            <a:extLst>
              <a:ext uri="{FF2B5EF4-FFF2-40B4-BE49-F238E27FC236}">
                <a16:creationId xmlns:a16="http://schemas.microsoft.com/office/drawing/2014/main" id="{6F166FF8-631D-4C6C-8E29-3F87319794B1}"/>
              </a:ext>
            </a:extLst>
          </p:cNvPr>
          <p:cNvGrpSpPr/>
          <p:nvPr/>
        </p:nvGrpSpPr>
        <p:grpSpPr>
          <a:xfrm rot="120000">
            <a:off x="540569" y="3518534"/>
            <a:ext cx="3118896" cy="2339172"/>
            <a:chOff x="540569" y="1424763"/>
            <a:chExt cx="3118896" cy="2339172"/>
          </a:xfrm>
        </p:grpSpPr>
        <p:sp>
          <p:nvSpPr>
            <p:cNvPr id="87" name="Rechteck 86">
              <a:extLst>
                <a:ext uri="{FF2B5EF4-FFF2-40B4-BE49-F238E27FC236}">
                  <a16:creationId xmlns:a16="http://schemas.microsoft.com/office/drawing/2014/main" id="{6104C37F-45F0-4CF7-A68A-F184EF7016B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0569" y="1424763"/>
              <a:ext cx="3118896" cy="2339172"/>
            </a:xfrm>
            <a:prstGeom prst="rect">
              <a:avLst/>
            </a:prstGeom>
            <a:solidFill>
              <a:schemeClr val="tx1">
                <a:alpha val="1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88" name="Gerade Verbindung mit Pfeil 87">
              <a:extLst>
                <a:ext uri="{FF2B5EF4-FFF2-40B4-BE49-F238E27FC236}">
                  <a16:creationId xmlns:a16="http://schemas.microsoft.com/office/drawing/2014/main" id="{57798302-604C-457F-A349-DF41BBF897E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7373" y="1512103"/>
              <a:ext cx="4452" cy="191689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Gerade Verbindung mit Pfeil 88">
              <a:extLst>
                <a:ext uri="{FF2B5EF4-FFF2-40B4-BE49-F238E27FC236}">
                  <a16:creationId xmlns:a16="http://schemas.microsoft.com/office/drawing/2014/main" id="{CF315BF9-CD05-450F-B5B6-B82AC0C5CF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88164" y="1594006"/>
              <a:ext cx="1" cy="1858807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Gerade Verbindung mit Pfeil 89">
              <a:extLst>
                <a:ext uri="{FF2B5EF4-FFF2-40B4-BE49-F238E27FC236}">
                  <a16:creationId xmlns:a16="http://schemas.microsoft.com/office/drawing/2014/main" id="{AA28C303-4B70-4B30-96EC-56AECC0F99F1}"/>
                </a:ext>
              </a:extLst>
            </p:cNvPr>
            <p:cNvCxnSpPr/>
            <p:nvPr/>
          </p:nvCxnSpPr>
          <p:spPr>
            <a:xfrm>
              <a:off x="627372" y="1512103"/>
              <a:ext cx="261095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feld 90">
              <a:extLst>
                <a:ext uri="{FF2B5EF4-FFF2-40B4-BE49-F238E27FC236}">
                  <a16:creationId xmlns:a16="http://schemas.microsoft.com/office/drawing/2014/main" id="{509610BB-F12A-448E-AED3-84D0297641C2}"/>
                </a:ext>
              </a:extLst>
            </p:cNvPr>
            <p:cNvSpPr txBox="1"/>
            <p:nvPr/>
          </p:nvSpPr>
          <p:spPr>
            <a:xfrm>
              <a:off x="2676248" y="1577370"/>
              <a:ext cx="57554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latin typeface="+mj-lt"/>
                </a:rPr>
                <a:t>u (</a:t>
              </a:r>
              <a:r>
                <a:rPr lang="de-DE" sz="1200" dirty="0" err="1">
                  <a:latin typeface="+mj-lt"/>
                </a:rPr>
                <a:t>px</a:t>
              </a:r>
              <a:r>
                <a:rPr lang="de-DE" sz="1200" dirty="0">
                  <a:latin typeface="+mj-lt"/>
                </a:rPr>
                <a:t>)</a:t>
              </a:r>
            </a:p>
          </p:txBody>
        </p:sp>
        <p:sp>
          <p:nvSpPr>
            <p:cNvPr id="92" name="Textfeld 91">
              <a:extLst>
                <a:ext uri="{FF2B5EF4-FFF2-40B4-BE49-F238E27FC236}">
                  <a16:creationId xmlns:a16="http://schemas.microsoft.com/office/drawing/2014/main" id="{71A29FBF-5970-4717-9A99-AC4AF56851EC}"/>
                </a:ext>
              </a:extLst>
            </p:cNvPr>
            <p:cNvSpPr txBox="1"/>
            <p:nvPr/>
          </p:nvSpPr>
          <p:spPr>
            <a:xfrm>
              <a:off x="607739" y="2738734"/>
              <a:ext cx="59562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latin typeface="+mj-lt"/>
                </a:rPr>
                <a:t>v (</a:t>
              </a:r>
              <a:r>
                <a:rPr lang="de-DE" sz="1200" dirty="0" err="1">
                  <a:latin typeface="+mj-lt"/>
                </a:rPr>
                <a:t>px</a:t>
              </a:r>
              <a:r>
                <a:rPr lang="de-DE" sz="1200" dirty="0">
                  <a:latin typeface="+mj-lt"/>
                </a:rPr>
                <a:t>)</a:t>
              </a:r>
            </a:p>
          </p:txBody>
        </p:sp>
        <p:cxnSp>
          <p:nvCxnSpPr>
            <p:cNvPr id="93" name="Gerade Verbindung mit Pfeil 92">
              <a:extLst>
                <a:ext uri="{FF2B5EF4-FFF2-40B4-BE49-F238E27FC236}">
                  <a16:creationId xmlns:a16="http://schemas.microsoft.com/office/drawing/2014/main" id="{F2D9F32F-9BA3-4403-8C12-8D22D116080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5397" y="1598056"/>
              <a:ext cx="2581477" cy="0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4" name="Textfeld 93">
              <a:extLst>
                <a:ext uri="{FF2B5EF4-FFF2-40B4-BE49-F238E27FC236}">
                  <a16:creationId xmlns:a16="http://schemas.microsoft.com/office/drawing/2014/main" id="{F8BC76E5-86C1-4D61-AD69-E2B30681C488}"/>
                </a:ext>
              </a:extLst>
            </p:cNvPr>
            <p:cNvSpPr txBox="1"/>
            <p:nvPr/>
          </p:nvSpPr>
          <p:spPr>
            <a:xfrm>
              <a:off x="2631717" y="3223201"/>
              <a:ext cx="72662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rgbClr val="C00000"/>
                  </a:solidFill>
                  <a:latin typeface="+mj-lt"/>
                </a:rPr>
                <a:t>y (mm)</a:t>
              </a:r>
            </a:p>
          </p:txBody>
        </p:sp>
        <p:sp>
          <p:nvSpPr>
            <p:cNvPr id="95" name="Textfeld 94">
              <a:extLst>
                <a:ext uri="{FF2B5EF4-FFF2-40B4-BE49-F238E27FC236}">
                  <a16:creationId xmlns:a16="http://schemas.microsoft.com/office/drawing/2014/main" id="{AE73A696-27C9-451A-A477-C17A140F873F}"/>
                </a:ext>
              </a:extLst>
            </p:cNvPr>
            <p:cNvSpPr txBox="1"/>
            <p:nvPr/>
          </p:nvSpPr>
          <p:spPr>
            <a:xfrm>
              <a:off x="607739" y="1556262"/>
              <a:ext cx="81630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rgbClr val="C00000"/>
                  </a:solidFill>
                  <a:latin typeface="+mj-lt"/>
                </a:rPr>
                <a:t>x (mm)</a:t>
              </a:r>
            </a:p>
          </p:txBody>
        </p:sp>
      </p:grpSp>
      <p:sp>
        <p:nvSpPr>
          <p:cNvPr id="7169" name="Sprechblase: rechteckig mit abgerundeten Ecken 7168">
            <a:extLst>
              <a:ext uri="{FF2B5EF4-FFF2-40B4-BE49-F238E27FC236}">
                <a16:creationId xmlns:a16="http://schemas.microsoft.com/office/drawing/2014/main" id="{96CCBB9F-C8DD-4D79-98FE-ACD4C7FD5C00}"/>
              </a:ext>
            </a:extLst>
          </p:cNvPr>
          <p:cNvSpPr/>
          <p:nvPr/>
        </p:nvSpPr>
        <p:spPr>
          <a:xfrm>
            <a:off x="1499116" y="1929501"/>
            <a:ext cx="2180011" cy="1734747"/>
          </a:xfrm>
          <a:prstGeom prst="wedgeRoundRectCallout">
            <a:avLst>
              <a:gd name="adj1" fmla="val -46365"/>
              <a:gd name="adj2" fmla="val -66811"/>
              <a:gd name="adj3" fmla="val 16667"/>
            </a:avLst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>
                <a:solidFill>
                  <a:schemeClr val="tx1"/>
                </a:solidFill>
              </a:rPr>
              <a:t>Jede Kamera besitzt zwei Koordinatensysteme:</a:t>
            </a:r>
          </a:p>
          <a:p>
            <a:pPr algn="ctr"/>
            <a:r>
              <a:rPr lang="de-DE" sz="1400" dirty="0">
                <a:solidFill>
                  <a:schemeClr val="tx1"/>
                </a:solidFill>
              </a:rPr>
              <a:t>Kamerakoordinaten (schwarz)</a:t>
            </a:r>
          </a:p>
          <a:p>
            <a:pPr algn="ctr"/>
            <a:r>
              <a:rPr lang="de-DE" sz="1400" dirty="0">
                <a:solidFill>
                  <a:srgbClr val="C00000"/>
                </a:solidFill>
              </a:rPr>
              <a:t>Weltkoordinaten</a:t>
            </a:r>
          </a:p>
          <a:p>
            <a:pPr algn="ctr"/>
            <a:r>
              <a:rPr lang="de-DE" sz="1400" dirty="0">
                <a:solidFill>
                  <a:srgbClr val="C00000"/>
                </a:solidFill>
              </a:rPr>
              <a:t>(rot)</a:t>
            </a:r>
          </a:p>
        </p:txBody>
      </p:sp>
      <p:sp>
        <p:nvSpPr>
          <p:cNvPr id="120" name="Sprechblase: rechteckig mit abgerundeten Ecken 119">
            <a:extLst>
              <a:ext uri="{FF2B5EF4-FFF2-40B4-BE49-F238E27FC236}">
                <a16:creationId xmlns:a16="http://schemas.microsoft.com/office/drawing/2014/main" id="{9AAA39B5-3048-4744-BBC2-F825F4F8DD07}"/>
              </a:ext>
            </a:extLst>
          </p:cNvPr>
          <p:cNvSpPr/>
          <p:nvPr/>
        </p:nvSpPr>
        <p:spPr>
          <a:xfrm>
            <a:off x="6996178" y="1999447"/>
            <a:ext cx="2326007" cy="1429553"/>
          </a:xfrm>
          <a:prstGeom prst="wedgeRoundRectCallout">
            <a:avLst>
              <a:gd name="adj1" fmla="val 42068"/>
              <a:gd name="adj2" fmla="val -69007"/>
              <a:gd name="adj3" fmla="val 16667"/>
            </a:avLst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>
                <a:solidFill>
                  <a:srgbClr val="C00000"/>
                </a:solidFill>
              </a:rPr>
              <a:t>Zur Bestimmung jedes Weltkoordinatensystems müssen pro Kamera vier Punkte erfasst werden, dessen Weltposition exakt bekannt ist. </a:t>
            </a:r>
          </a:p>
        </p:txBody>
      </p:sp>
      <p:sp>
        <p:nvSpPr>
          <p:cNvPr id="121" name="Sprechblase: rechteckig mit abgerundeten Ecken 120">
            <a:extLst>
              <a:ext uri="{FF2B5EF4-FFF2-40B4-BE49-F238E27FC236}">
                <a16:creationId xmlns:a16="http://schemas.microsoft.com/office/drawing/2014/main" id="{C508951D-5F79-4E7E-9836-C3365F21D660}"/>
              </a:ext>
            </a:extLst>
          </p:cNvPr>
          <p:cNvSpPr/>
          <p:nvPr/>
        </p:nvSpPr>
        <p:spPr>
          <a:xfrm>
            <a:off x="3589705" y="4390494"/>
            <a:ext cx="2326007" cy="1429553"/>
          </a:xfrm>
          <a:prstGeom prst="wedgeRoundRectCallout">
            <a:avLst>
              <a:gd name="adj1" fmla="val 10373"/>
              <a:gd name="adj2" fmla="val -59812"/>
              <a:gd name="adj3" fmla="val 16667"/>
            </a:avLst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>
                <a:solidFill>
                  <a:schemeClr val="tx1"/>
                </a:solidFill>
              </a:rPr>
              <a:t>Die Position eines </a:t>
            </a:r>
            <a:r>
              <a:rPr lang="de-DE" sz="1400" dirty="0" err="1">
                <a:solidFill>
                  <a:schemeClr val="tx1"/>
                </a:solidFill>
              </a:rPr>
              <a:t>Robotinos</a:t>
            </a:r>
            <a:r>
              <a:rPr lang="de-DE" sz="1400" dirty="0">
                <a:solidFill>
                  <a:schemeClr val="tx1"/>
                </a:solidFill>
              </a:rPr>
              <a:t> wird für die </a:t>
            </a:r>
            <a:r>
              <a:rPr lang="de-DE" sz="1400" dirty="0">
                <a:solidFill>
                  <a:srgbClr val="C00000"/>
                </a:solidFill>
              </a:rPr>
              <a:t>„Welt“ </a:t>
            </a:r>
            <a:r>
              <a:rPr lang="de-DE" sz="1400" dirty="0">
                <a:solidFill>
                  <a:schemeClr val="tx1"/>
                </a:solidFill>
              </a:rPr>
              <a:t>der jeweiligen Kamera bestimmt. Ein Abgleich kann nicht stattfinden.</a:t>
            </a:r>
            <a:endParaRPr lang="de-DE" sz="1400" dirty="0">
              <a:solidFill>
                <a:srgbClr val="C00000"/>
              </a:solidFill>
            </a:endParaRPr>
          </a:p>
        </p:txBody>
      </p:sp>
      <p:grpSp>
        <p:nvGrpSpPr>
          <p:cNvPr id="7181" name="Gruppieren 7180">
            <a:extLst>
              <a:ext uri="{FF2B5EF4-FFF2-40B4-BE49-F238E27FC236}">
                <a16:creationId xmlns:a16="http://schemas.microsoft.com/office/drawing/2014/main" id="{9D354FFD-37BB-48F9-B0E6-FF7F3C183101}"/>
              </a:ext>
            </a:extLst>
          </p:cNvPr>
          <p:cNvGrpSpPr/>
          <p:nvPr/>
        </p:nvGrpSpPr>
        <p:grpSpPr>
          <a:xfrm>
            <a:off x="4635093" y="3829101"/>
            <a:ext cx="416725" cy="416725"/>
            <a:chOff x="4563225" y="3829101"/>
            <a:chExt cx="488594" cy="488594"/>
          </a:xfrm>
        </p:grpSpPr>
        <p:sp>
          <p:nvSpPr>
            <p:cNvPr id="7174" name="Ellipse 7173">
              <a:extLst>
                <a:ext uri="{FF2B5EF4-FFF2-40B4-BE49-F238E27FC236}">
                  <a16:creationId xmlns:a16="http://schemas.microsoft.com/office/drawing/2014/main" id="{E4A6D968-629B-4697-B565-1AD4BA3E5048}"/>
                </a:ext>
              </a:extLst>
            </p:cNvPr>
            <p:cNvSpPr/>
            <p:nvPr/>
          </p:nvSpPr>
          <p:spPr>
            <a:xfrm>
              <a:off x="4563225" y="3829101"/>
              <a:ext cx="488594" cy="488594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7176" name="Gerader Verbinder 7175">
              <a:extLst>
                <a:ext uri="{FF2B5EF4-FFF2-40B4-BE49-F238E27FC236}">
                  <a16:creationId xmlns:a16="http://schemas.microsoft.com/office/drawing/2014/main" id="{67EE3EBB-675C-4904-A026-F21E266E724C}"/>
                </a:ext>
              </a:extLst>
            </p:cNvPr>
            <p:cNvCxnSpPr>
              <a:cxnSpLocks/>
            </p:cNvCxnSpPr>
            <p:nvPr/>
          </p:nvCxnSpPr>
          <p:spPr>
            <a:xfrm>
              <a:off x="4819416" y="4067715"/>
              <a:ext cx="227412" cy="0"/>
            </a:xfrm>
            <a:prstGeom prst="line">
              <a:avLst/>
            </a:prstGeom>
            <a:ln w="25400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8891227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69" grpId="0" animBg="1"/>
      <p:bldP spid="120" grpId="0" animBg="1"/>
      <p:bldP spid="121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BC7CB285-A646-4220-B2B1-88B1986DF56E}"/>
              </a:ext>
            </a:extLst>
          </p:cNvPr>
          <p:cNvSpPr/>
          <p:nvPr/>
        </p:nvSpPr>
        <p:spPr>
          <a:xfrm>
            <a:off x="320675" y="1212111"/>
            <a:ext cx="9237995" cy="5061097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56" name="Gruppieren 55">
            <a:extLst>
              <a:ext uri="{FF2B5EF4-FFF2-40B4-BE49-F238E27FC236}">
                <a16:creationId xmlns:a16="http://schemas.microsoft.com/office/drawing/2014/main" id="{04907B48-2248-4F76-AD95-409AB74429A2}"/>
              </a:ext>
            </a:extLst>
          </p:cNvPr>
          <p:cNvGrpSpPr/>
          <p:nvPr/>
        </p:nvGrpSpPr>
        <p:grpSpPr>
          <a:xfrm rot="60000">
            <a:off x="1024212" y="1379775"/>
            <a:ext cx="8303602" cy="4268397"/>
            <a:chOff x="-4644137" y="1424763"/>
            <a:chExt cx="8303602" cy="4268397"/>
          </a:xfrm>
        </p:grpSpPr>
        <p:sp>
          <p:nvSpPr>
            <p:cNvPr id="57" name="Rechteck 56">
              <a:extLst>
                <a:ext uri="{FF2B5EF4-FFF2-40B4-BE49-F238E27FC236}">
                  <a16:creationId xmlns:a16="http://schemas.microsoft.com/office/drawing/2014/main" id="{4B418E0C-9A08-47E7-95E9-B80965C9592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0569" y="1424763"/>
              <a:ext cx="3118896" cy="2339172"/>
            </a:xfrm>
            <a:prstGeom prst="rect">
              <a:avLst/>
            </a:prstGeom>
            <a:solidFill>
              <a:schemeClr val="tx1">
                <a:alpha val="1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58" name="Gerade Verbindung mit Pfeil 57">
              <a:extLst>
                <a:ext uri="{FF2B5EF4-FFF2-40B4-BE49-F238E27FC236}">
                  <a16:creationId xmlns:a16="http://schemas.microsoft.com/office/drawing/2014/main" id="{011C7B7D-7292-4AF6-A411-A459ADEB641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7373" y="1512103"/>
              <a:ext cx="4452" cy="191689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Gerade Verbindung mit Pfeil 58">
              <a:extLst>
                <a:ext uri="{FF2B5EF4-FFF2-40B4-BE49-F238E27FC236}">
                  <a16:creationId xmlns:a16="http://schemas.microsoft.com/office/drawing/2014/main" id="{705AB397-D6AC-4536-AC4A-11A60732D65D}"/>
                </a:ext>
              </a:extLst>
            </p:cNvPr>
            <p:cNvCxnSpPr>
              <a:cxnSpLocks/>
            </p:cNvCxnSpPr>
            <p:nvPr/>
          </p:nvCxnSpPr>
          <p:spPr>
            <a:xfrm rot="21540000" flipH="1">
              <a:off x="3499957" y="1589997"/>
              <a:ext cx="71622" cy="4103163"/>
            </a:xfrm>
            <a:prstGeom prst="straightConnector1">
              <a:avLst/>
            </a:prstGeom>
            <a:ln w="158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Gerade Verbindung mit Pfeil 59">
              <a:extLst>
                <a:ext uri="{FF2B5EF4-FFF2-40B4-BE49-F238E27FC236}">
                  <a16:creationId xmlns:a16="http://schemas.microsoft.com/office/drawing/2014/main" id="{8E762F85-F9D5-4F12-96AB-F5BB5D523B96}"/>
                </a:ext>
              </a:extLst>
            </p:cNvPr>
            <p:cNvCxnSpPr/>
            <p:nvPr/>
          </p:nvCxnSpPr>
          <p:spPr>
            <a:xfrm>
              <a:off x="627372" y="1512103"/>
              <a:ext cx="261095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Textfeld 60">
              <a:extLst>
                <a:ext uri="{FF2B5EF4-FFF2-40B4-BE49-F238E27FC236}">
                  <a16:creationId xmlns:a16="http://schemas.microsoft.com/office/drawing/2014/main" id="{7B267B6B-BA73-45BC-9FEA-3A9E340F7BDF}"/>
                </a:ext>
              </a:extLst>
            </p:cNvPr>
            <p:cNvSpPr txBox="1"/>
            <p:nvPr/>
          </p:nvSpPr>
          <p:spPr>
            <a:xfrm>
              <a:off x="2676248" y="1577370"/>
              <a:ext cx="57554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latin typeface="+mj-lt"/>
                </a:rPr>
                <a:t>u (</a:t>
              </a:r>
              <a:r>
                <a:rPr lang="de-DE" sz="1200" dirty="0" err="1">
                  <a:latin typeface="+mj-lt"/>
                </a:rPr>
                <a:t>px</a:t>
              </a:r>
              <a:r>
                <a:rPr lang="de-DE" sz="1200" dirty="0">
                  <a:latin typeface="+mj-lt"/>
                </a:rPr>
                <a:t>)</a:t>
              </a:r>
            </a:p>
          </p:txBody>
        </p:sp>
        <p:cxnSp>
          <p:nvCxnSpPr>
            <p:cNvPr id="63" name="Gerade Verbindung mit Pfeil 62">
              <a:extLst>
                <a:ext uri="{FF2B5EF4-FFF2-40B4-BE49-F238E27FC236}">
                  <a16:creationId xmlns:a16="http://schemas.microsoft.com/office/drawing/2014/main" id="{C42214B8-AB8B-43DA-B7AB-EA2825C56B70}"/>
                </a:ext>
              </a:extLst>
            </p:cNvPr>
            <p:cNvCxnSpPr>
              <a:cxnSpLocks/>
            </p:cNvCxnSpPr>
            <p:nvPr/>
          </p:nvCxnSpPr>
          <p:spPr>
            <a:xfrm rot="21540000" flipH="1" flipV="1">
              <a:off x="-4644137" y="1524555"/>
              <a:ext cx="8185180" cy="142873"/>
            </a:xfrm>
            <a:prstGeom prst="straightConnector1">
              <a:avLst/>
            </a:prstGeom>
            <a:ln w="158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Textfeld 63">
              <a:extLst>
                <a:ext uri="{FF2B5EF4-FFF2-40B4-BE49-F238E27FC236}">
                  <a16:creationId xmlns:a16="http://schemas.microsoft.com/office/drawing/2014/main" id="{52D6A1F2-EA84-4AB1-9D41-FADD6C93010B}"/>
                </a:ext>
              </a:extLst>
            </p:cNvPr>
            <p:cNvSpPr txBox="1"/>
            <p:nvPr/>
          </p:nvSpPr>
          <p:spPr>
            <a:xfrm>
              <a:off x="2631717" y="3223201"/>
              <a:ext cx="72662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rgbClr val="C00000"/>
                  </a:solidFill>
                  <a:latin typeface="+mj-lt"/>
                </a:rPr>
                <a:t>y (mm)</a:t>
              </a:r>
            </a:p>
          </p:txBody>
        </p:sp>
        <p:sp>
          <p:nvSpPr>
            <p:cNvPr id="65" name="Textfeld 64">
              <a:extLst>
                <a:ext uri="{FF2B5EF4-FFF2-40B4-BE49-F238E27FC236}">
                  <a16:creationId xmlns:a16="http://schemas.microsoft.com/office/drawing/2014/main" id="{2F7CC0D5-13DD-4E19-BCA7-ED5F0611634A}"/>
                </a:ext>
              </a:extLst>
            </p:cNvPr>
            <p:cNvSpPr txBox="1"/>
            <p:nvPr/>
          </p:nvSpPr>
          <p:spPr>
            <a:xfrm>
              <a:off x="607739" y="1556262"/>
              <a:ext cx="81630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rgbClr val="C00000"/>
                  </a:solidFill>
                  <a:latin typeface="+mj-lt"/>
                </a:rPr>
                <a:t>x (mm)</a:t>
              </a:r>
            </a:p>
          </p:txBody>
        </p:sp>
      </p:grpSp>
      <p:grpSp>
        <p:nvGrpSpPr>
          <p:cNvPr id="24" name="Gruppieren 23">
            <a:extLst>
              <a:ext uri="{FF2B5EF4-FFF2-40B4-BE49-F238E27FC236}">
                <a16:creationId xmlns:a16="http://schemas.microsoft.com/office/drawing/2014/main" id="{23FEACD7-A59C-4A06-820E-2F5B9AA70B5D}"/>
              </a:ext>
            </a:extLst>
          </p:cNvPr>
          <p:cNvGrpSpPr/>
          <p:nvPr/>
        </p:nvGrpSpPr>
        <p:grpSpPr>
          <a:xfrm rot="120000">
            <a:off x="540569" y="1424763"/>
            <a:ext cx="3118896" cy="2339172"/>
            <a:chOff x="540569" y="1424763"/>
            <a:chExt cx="3118896" cy="2339172"/>
          </a:xfrm>
        </p:grpSpPr>
        <p:sp>
          <p:nvSpPr>
            <p:cNvPr id="5" name="Rechteck 4">
              <a:extLst>
                <a:ext uri="{FF2B5EF4-FFF2-40B4-BE49-F238E27FC236}">
                  <a16:creationId xmlns:a16="http://schemas.microsoft.com/office/drawing/2014/main" id="{488D1B62-16DF-49DC-94FE-25953992D7F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0569" y="1424763"/>
              <a:ext cx="3118896" cy="2339172"/>
            </a:xfrm>
            <a:prstGeom prst="rect">
              <a:avLst/>
            </a:prstGeom>
            <a:solidFill>
              <a:schemeClr val="tx1">
                <a:alpha val="1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21" name="Gerade Verbindung mit Pfeil 20">
              <a:extLst>
                <a:ext uri="{FF2B5EF4-FFF2-40B4-BE49-F238E27FC236}">
                  <a16:creationId xmlns:a16="http://schemas.microsoft.com/office/drawing/2014/main" id="{23BC8E7C-6AC1-4B4A-A63C-3FA78CA993A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7373" y="1512103"/>
              <a:ext cx="4452" cy="191689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Gerade Verbindung mit Pfeil 8">
              <a:extLst>
                <a:ext uri="{FF2B5EF4-FFF2-40B4-BE49-F238E27FC236}">
                  <a16:creationId xmlns:a16="http://schemas.microsoft.com/office/drawing/2014/main" id="{81F92CC6-3399-4ABB-B4E9-C1B64BD69DAA}"/>
                </a:ext>
              </a:extLst>
            </p:cNvPr>
            <p:cNvCxnSpPr/>
            <p:nvPr/>
          </p:nvCxnSpPr>
          <p:spPr>
            <a:xfrm>
              <a:off x="627372" y="1512103"/>
              <a:ext cx="261095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7085ABC2-F379-469C-971B-F477372A16DC}"/>
                </a:ext>
              </a:extLst>
            </p:cNvPr>
            <p:cNvSpPr txBox="1"/>
            <p:nvPr/>
          </p:nvSpPr>
          <p:spPr>
            <a:xfrm>
              <a:off x="2735846" y="1485993"/>
              <a:ext cx="57554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latin typeface="+mj-lt"/>
                </a:rPr>
                <a:t>u (</a:t>
              </a:r>
              <a:r>
                <a:rPr lang="de-DE" sz="1200" dirty="0" err="1">
                  <a:latin typeface="+mj-lt"/>
                </a:rPr>
                <a:t>px</a:t>
              </a:r>
              <a:r>
                <a:rPr lang="de-DE" sz="1200" dirty="0">
                  <a:latin typeface="+mj-lt"/>
                </a:rPr>
                <a:t>)</a:t>
              </a: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2147AB8A-8267-4FF9-90C9-1846E876F1D4}"/>
                </a:ext>
              </a:extLst>
            </p:cNvPr>
            <p:cNvSpPr txBox="1"/>
            <p:nvPr/>
          </p:nvSpPr>
          <p:spPr>
            <a:xfrm>
              <a:off x="634260" y="2999126"/>
              <a:ext cx="59562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latin typeface="+mj-lt"/>
                </a:rPr>
                <a:t>v (</a:t>
              </a:r>
              <a:r>
                <a:rPr lang="de-DE" sz="1200" dirty="0" err="1">
                  <a:latin typeface="+mj-lt"/>
                </a:rPr>
                <a:t>px</a:t>
              </a:r>
              <a:r>
                <a:rPr lang="de-DE" sz="1200" dirty="0">
                  <a:latin typeface="+mj-lt"/>
                </a:rPr>
                <a:t>)</a:t>
              </a:r>
            </a:p>
          </p:txBody>
        </p:sp>
      </p:grpSp>
      <p:grpSp>
        <p:nvGrpSpPr>
          <p:cNvPr id="46" name="Gruppieren 45">
            <a:extLst>
              <a:ext uri="{FF2B5EF4-FFF2-40B4-BE49-F238E27FC236}">
                <a16:creationId xmlns:a16="http://schemas.microsoft.com/office/drawing/2014/main" id="{7510C4A4-DA3E-40BD-B420-ACAF380A836C}"/>
              </a:ext>
            </a:extLst>
          </p:cNvPr>
          <p:cNvGrpSpPr/>
          <p:nvPr/>
        </p:nvGrpSpPr>
        <p:grpSpPr>
          <a:xfrm rot="-120000">
            <a:off x="3359986" y="1423209"/>
            <a:ext cx="3117600" cy="2340000"/>
            <a:chOff x="540569" y="1424763"/>
            <a:chExt cx="3118896" cy="2339172"/>
          </a:xfrm>
        </p:grpSpPr>
        <p:sp>
          <p:nvSpPr>
            <p:cNvPr id="47" name="Rechteck 46">
              <a:extLst>
                <a:ext uri="{FF2B5EF4-FFF2-40B4-BE49-F238E27FC236}">
                  <a16:creationId xmlns:a16="http://schemas.microsoft.com/office/drawing/2014/main" id="{49443362-8EB6-41AA-91D9-5EADFCEA7EB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0569" y="1424763"/>
              <a:ext cx="3118896" cy="2339172"/>
            </a:xfrm>
            <a:prstGeom prst="rect">
              <a:avLst/>
            </a:prstGeom>
            <a:solidFill>
              <a:schemeClr val="tx1">
                <a:alpha val="1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48" name="Gerade Verbindung mit Pfeil 47">
              <a:extLst>
                <a:ext uri="{FF2B5EF4-FFF2-40B4-BE49-F238E27FC236}">
                  <a16:creationId xmlns:a16="http://schemas.microsoft.com/office/drawing/2014/main" id="{D4BCCA7C-71C1-4640-9551-8BFE6A1D653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7373" y="1512103"/>
              <a:ext cx="4452" cy="191689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Gerade Verbindung mit Pfeil 49">
              <a:extLst>
                <a:ext uri="{FF2B5EF4-FFF2-40B4-BE49-F238E27FC236}">
                  <a16:creationId xmlns:a16="http://schemas.microsoft.com/office/drawing/2014/main" id="{19081BF0-7A67-4683-8AD8-8686FB8BFA7D}"/>
                </a:ext>
              </a:extLst>
            </p:cNvPr>
            <p:cNvCxnSpPr/>
            <p:nvPr/>
          </p:nvCxnSpPr>
          <p:spPr>
            <a:xfrm>
              <a:off x="627372" y="1512103"/>
              <a:ext cx="261095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Textfeld 50">
              <a:extLst>
                <a:ext uri="{FF2B5EF4-FFF2-40B4-BE49-F238E27FC236}">
                  <a16:creationId xmlns:a16="http://schemas.microsoft.com/office/drawing/2014/main" id="{7B6C95AC-6453-49A3-9696-3E945342CA97}"/>
                </a:ext>
              </a:extLst>
            </p:cNvPr>
            <p:cNvSpPr txBox="1"/>
            <p:nvPr/>
          </p:nvSpPr>
          <p:spPr>
            <a:xfrm>
              <a:off x="2676248" y="1577370"/>
              <a:ext cx="57554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latin typeface="+mj-lt"/>
                </a:rPr>
                <a:t>u (</a:t>
              </a:r>
              <a:r>
                <a:rPr lang="de-DE" sz="1200" dirty="0" err="1">
                  <a:latin typeface="+mj-lt"/>
                </a:rPr>
                <a:t>px</a:t>
              </a:r>
              <a:r>
                <a:rPr lang="de-DE" sz="1200" dirty="0">
                  <a:latin typeface="+mj-lt"/>
                </a:rPr>
                <a:t>)</a:t>
              </a:r>
            </a:p>
          </p:txBody>
        </p:sp>
        <p:sp>
          <p:nvSpPr>
            <p:cNvPr id="52" name="Textfeld 51">
              <a:extLst>
                <a:ext uri="{FF2B5EF4-FFF2-40B4-BE49-F238E27FC236}">
                  <a16:creationId xmlns:a16="http://schemas.microsoft.com/office/drawing/2014/main" id="{736BD8F9-F418-43E7-832D-57706245BD14}"/>
                </a:ext>
              </a:extLst>
            </p:cNvPr>
            <p:cNvSpPr txBox="1"/>
            <p:nvPr/>
          </p:nvSpPr>
          <p:spPr>
            <a:xfrm>
              <a:off x="607739" y="2738734"/>
              <a:ext cx="59562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latin typeface="+mj-lt"/>
                </a:rPr>
                <a:t>v (</a:t>
              </a:r>
              <a:r>
                <a:rPr lang="de-DE" sz="1200" dirty="0" err="1">
                  <a:latin typeface="+mj-lt"/>
                </a:rPr>
                <a:t>px</a:t>
              </a:r>
              <a:r>
                <a:rPr lang="de-DE" sz="1200" dirty="0">
                  <a:latin typeface="+mj-lt"/>
                </a:rPr>
                <a:t>)</a:t>
              </a:r>
            </a:p>
          </p:txBody>
        </p:sp>
      </p:grpSp>
      <p:grpSp>
        <p:nvGrpSpPr>
          <p:cNvPr id="66" name="Gruppieren 65">
            <a:extLst>
              <a:ext uri="{FF2B5EF4-FFF2-40B4-BE49-F238E27FC236}">
                <a16:creationId xmlns:a16="http://schemas.microsoft.com/office/drawing/2014/main" id="{94164EEB-FBD3-4891-AAC5-400F8FBE5904}"/>
              </a:ext>
            </a:extLst>
          </p:cNvPr>
          <p:cNvGrpSpPr/>
          <p:nvPr/>
        </p:nvGrpSpPr>
        <p:grpSpPr>
          <a:xfrm rot="-60000">
            <a:off x="3359971" y="3522774"/>
            <a:ext cx="3118896" cy="2339172"/>
            <a:chOff x="540569" y="1424763"/>
            <a:chExt cx="3118896" cy="2339172"/>
          </a:xfrm>
        </p:grpSpPr>
        <p:sp>
          <p:nvSpPr>
            <p:cNvPr id="67" name="Rechteck 66">
              <a:extLst>
                <a:ext uri="{FF2B5EF4-FFF2-40B4-BE49-F238E27FC236}">
                  <a16:creationId xmlns:a16="http://schemas.microsoft.com/office/drawing/2014/main" id="{83A3F36C-633E-4D23-BB7A-22CD017F344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0569" y="1424763"/>
              <a:ext cx="3118896" cy="2339172"/>
            </a:xfrm>
            <a:prstGeom prst="rect">
              <a:avLst/>
            </a:prstGeom>
            <a:solidFill>
              <a:schemeClr val="tx1">
                <a:alpha val="1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68" name="Gerade Verbindung mit Pfeil 67">
              <a:extLst>
                <a:ext uri="{FF2B5EF4-FFF2-40B4-BE49-F238E27FC236}">
                  <a16:creationId xmlns:a16="http://schemas.microsoft.com/office/drawing/2014/main" id="{55E41DF9-8A14-41AA-B996-9DBFABF2EF0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7373" y="1512103"/>
              <a:ext cx="4452" cy="191689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Gerade Verbindung mit Pfeil 69">
              <a:extLst>
                <a:ext uri="{FF2B5EF4-FFF2-40B4-BE49-F238E27FC236}">
                  <a16:creationId xmlns:a16="http://schemas.microsoft.com/office/drawing/2014/main" id="{A5205B61-0C6C-43C3-B05E-7D118C6021E2}"/>
                </a:ext>
              </a:extLst>
            </p:cNvPr>
            <p:cNvCxnSpPr/>
            <p:nvPr/>
          </p:nvCxnSpPr>
          <p:spPr>
            <a:xfrm>
              <a:off x="627372" y="1512103"/>
              <a:ext cx="261095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Textfeld 70">
              <a:extLst>
                <a:ext uri="{FF2B5EF4-FFF2-40B4-BE49-F238E27FC236}">
                  <a16:creationId xmlns:a16="http://schemas.microsoft.com/office/drawing/2014/main" id="{5FF0478C-F9EB-46B4-A6CE-E7E8869FC93F}"/>
                </a:ext>
              </a:extLst>
            </p:cNvPr>
            <p:cNvSpPr txBox="1"/>
            <p:nvPr/>
          </p:nvSpPr>
          <p:spPr>
            <a:xfrm>
              <a:off x="2676248" y="1577370"/>
              <a:ext cx="57554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latin typeface="+mj-lt"/>
                </a:rPr>
                <a:t>u (</a:t>
              </a:r>
              <a:r>
                <a:rPr lang="de-DE" sz="1200" dirty="0" err="1">
                  <a:latin typeface="+mj-lt"/>
                </a:rPr>
                <a:t>px</a:t>
              </a:r>
              <a:r>
                <a:rPr lang="de-DE" sz="1200" dirty="0">
                  <a:latin typeface="+mj-lt"/>
                </a:rPr>
                <a:t>)</a:t>
              </a:r>
            </a:p>
          </p:txBody>
        </p:sp>
        <p:sp>
          <p:nvSpPr>
            <p:cNvPr id="72" name="Textfeld 71">
              <a:extLst>
                <a:ext uri="{FF2B5EF4-FFF2-40B4-BE49-F238E27FC236}">
                  <a16:creationId xmlns:a16="http://schemas.microsoft.com/office/drawing/2014/main" id="{537CDD3A-D552-43CA-9AA1-3FBF008E779A}"/>
                </a:ext>
              </a:extLst>
            </p:cNvPr>
            <p:cNvSpPr txBox="1"/>
            <p:nvPr/>
          </p:nvSpPr>
          <p:spPr>
            <a:xfrm>
              <a:off x="607739" y="2738734"/>
              <a:ext cx="59562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latin typeface="+mj-lt"/>
                </a:rPr>
                <a:t>v (</a:t>
              </a:r>
              <a:r>
                <a:rPr lang="de-DE" sz="1200" dirty="0" err="1">
                  <a:latin typeface="+mj-lt"/>
                </a:rPr>
                <a:t>px</a:t>
              </a:r>
              <a:r>
                <a:rPr lang="de-DE" sz="1200" dirty="0">
                  <a:latin typeface="+mj-lt"/>
                </a:rPr>
                <a:t>)</a:t>
              </a:r>
            </a:p>
          </p:txBody>
        </p:sp>
      </p:grpSp>
      <p:grpSp>
        <p:nvGrpSpPr>
          <p:cNvPr id="76" name="Gruppieren 75">
            <a:extLst>
              <a:ext uri="{FF2B5EF4-FFF2-40B4-BE49-F238E27FC236}">
                <a16:creationId xmlns:a16="http://schemas.microsoft.com/office/drawing/2014/main" id="{56ADF212-9F50-4294-A6D8-3115A459A94A}"/>
              </a:ext>
            </a:extLst>
          </p:cNvPr>
          <p:cNvGrpSpPr/>
          <p:nvPr/>
        </p:nvGrpSpPr>
        <p:grpSpPr>
          <a:xfrm rot="60000">
            <a:off x="6225079" y="3518534"/>
            <a:ext cx="3118896" cy="2339172"/>
            <a:chOff x="540569" y="1424763"/>
            <a:chExt cx="3118896" cy="2339172"/>
          </a:xfrm>
        </p:grpSpPr>
        <p:sp>
          <p:nvSpPr>
            <p:cNvPr id="77" name="Rechteck 76">
              <a:extLst>
                <a:ext uri="{FF2B5EF4-FFF2-40B4-BE49-F238E27FC236}">
                  <a16:creationId xmlns:a16="http://schemas.microsoft.com/office/drawing/2014/main" id="{70B1E4F9-83F9-4449-BA3A-377532DCA5A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0569" y="1424763"/>
              <a:ext cx="3118896" cy="2339172"/>
            </a:xfrm>
            <a:prstGeom prst="rect">
              <a:avLst/>
            </a:prstGeom>
            <a:solidFill>
              <a:schemeClr val="tx1">
                <a:alpha val="1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78" name="Gerade Verbindung mit Pfeil 77">
              <a:extLst>
                <a:ext uri="{FF2B5EF4-FFF2-40B4-BE49-F238E27FC236}">
                  <a16:creationId xmlns:a16="http://schemas.microsoft.com/office/drawing/2014/main" id="{353C75A4-30F6-41AD-AAF0-22BEEB8994C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7373" y="1512103"/>
              <a:ext cx="4452" cy="191689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Gerade Verbindung mit Pfeil 79">
              <a:extLst>
                <a:ext uri="{FF2B5EF4-FFF2-40B4-BE49-F238E27FC236}">
                  <a16:creationId xmlns:a16="http://schemas.microsoft.com/office/drawing/2014/main" id="{C50B27F4-E75E-4835-AE78-88680A8E9731}"/>
                </a:ext>
              </a:extLst>
            </p:cNvPr>
            <p:cNvCxnSpPr/>
            <p:nvPr/>
          </p:nvCxnSpPr>
          <p:spPr>
            <a:xfrm>
              <a:off x="627372" y="1512103"/>
              <a:ext cx="261095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Textfeld 80">
              <a:extLst>
                <a:ext uri="{FF2B5EF4-FFF2-40B4-BE49-F238E27FC236}">
                  <a16:creationId xmlns:a16="http://schemas.microsoft.com/office/drawing/2014/main" id="{0B548E6D-F88C-4B96-838E-04FB17720A60}"/>
                </a:ext>
              </a:extLst>
            </p:cNvPr>
            <p:cNvSpPr txBox="1"/>
            <p:nvPr/>
          </p:nvSpPr>
          <p:spPr>
            <a:xfrm>
              <a:off x="2676248" y="1577370"/>
              <a:ext cx="57554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latin typeface="+mj-lt"/>
                </a:rPr>
                <a:t>u (</a:t>
              </a:r>
              <a:r>
                <a:rPr lang="de-DE" sz="1200" dirty="0" err="1">
                  <a:latin typeface="+mj-lt"/>
                </a:rPr>
                <a:t>px</a:t>
              </a:r>
              <a:r>
                <a:rPr lang="de-DE" sz="1200" dirty="0">
                  <a:latin typeface="+mj-lt"/>
                </a:rPr>
                <a:t>)</a:t>
              </a:r>
            </a:p>
          </p:txBody>
        </p:sp>
        <p:sp>
          <p:nvSpPr>
            <p:cNvPr id="82" name="Textfeld 81">
              <a:extLst>
                <a:ext uri="{FF2B5EF4-FFF2-40B4-BE49-F238E27FC236}">
                  <a16:creationId xmlns:a16="http://schemas.microsoft.com/office/drawing/2014/main" id="{61041BD6-0C2D-40D8-82A7-C762167BC688}"/>
                </a:ext>
              </a:extLst>
            </p:cNvPr>
            <p:cNvSpPr txBox="1"/>
            <p:nvPr/>
          </p:nvSpPr>
          <p:spPr>
            <a:xfrm>
              <a:off x="607739" y="2738734"/>
              <a:ext cx="59562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latin typeface="+mj-lt"/>
                </a:rPr>
                <a:t>v (</a:t>
              </a:r>
              <a:r>
                <a:rPr lang="de-DE" sz="1200" dirty="0" err="1">
                  <a:latin typeface="+mj-lt"/>
                </a:rPr>
                <a:t>px</a:t>
              </a:r>
              <a:r>
                <a:rPr lang="de-DE" sz="1200" dirty="0">
                  <a:latin typeface="+mj-lt"/>
                </a:rPr>
                <a:t>)</a:t>
              </a:r>
            </a:p>
          </p:txBody>
        </p:sp>
      </p:grpSp>
      <p:grpSp>
        <p:nvGrpSpPr>
          <p:cNvPr id="86" name="Gruppieren 85">
            <a:extLst>
              <a:ext uri="{FF2B5EF4-FFF2-40B4-BE49-F238E27FC236}">
                <a16:creationId xmlns:a16="http://schemas.microsoft.com/office/drawing/2014/main" id="{6F166FF8-631D-4C6C-8E29-3F87319794B1}"/>
              </a:ext>
            </a:extLst>
          </p:cNvPr>
          <p:cNvGrpSpPr/>
          <p:nvPr/>
        </p:nvGrpSpPr>
        <p:grpSpPr>
          <a:xfrm rot="120000">
            <a:off x="540569" y="3518534"/>
            <a:ext cx="3118896" cy="2339172"/>
            <a:chOff x="540569" y="1424763"/>
            <a:chExt cx="3118896" cy="2339172"/>
          </a:xfrm>
        </p:grpSpPr>
        <p:sp>
          <p:nvSpPr>
            <p:cNvPr id="87" name="Rechteck 86">
              <a:extLst>
                <a:ext uri="{FF2B5EF4-FFF2-40B4-BE49-F238E27FC236}">
                  <a16:creationId xmlns:a16="http://schemas.microsoft.com/office/drawing/2014/main" id="{6104C37F-45F0-4CF7-A68A-F184EF7016B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0569" y="1424763"/>
              <a:ext cx="3118896" cy="2339172"/>
            </a:xfrm>
            <a:prstGeom prst="rect">
              <a:avLst/>
            </a:prstGeom>
            <a:solidFill>
              <a:schemeClr val="tx1">
                <a:alpha val="1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88" name="Gerade Verbindung mit Pfeil 87">
              <a:extLst>
                <a:ext uri="{FF2B5EF4-FFF2-40B4-BE49-F238E27FC236}">
                  <a16:creationId xmlns:a16="http://schemas.microsoft.com/office/drawing/2014/main" id="{57798302-604C-457F-A349-DF41BBF897E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7373" y="1512103"/>
              <a:ext cx="4452" cy="191689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Gerade Verbindung mit Pfeil 89">
              <a:extLst>
                <a:ext uri="{FF2B5EF4-FFF2-40B4-BE49-F238E27FC236}">
                  <a16:creationId xmlns:a16="http://schemas.microsoft.com/office/drawing/2014/main" id="{AA28C303-4B70-4B30-96EC-56AECC0F99F1}"/>
                </a:ext>
              </a:extLst>
            </p:cNvPr>
            <p:cNvCxnSpPr/>
            <p:nvPr/>
          </p:nvCxnSpPr>
          <p:spPr>
            <a:xfrm>
              <a:off x="627372" y="1512103"/>
              <a:ext cx="261095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feld 90">
              <a:extLst>
                <a:ext uri="{FF2B5EF4-FFF2-40B4-BE49-F238E27FC236}">
                  <a16:creationId xmlns:a16="http://schemas.microsoft.com/office/drawing/2014/main" id="{509610BB-F12A-448E-AED3-84D0297641C2}"/>
                </a:ext>
              </a:extLst>
            </p:cNvPr>
            <p:cNvSpPr txBox="1"/>
            <p:nvPr/>
          </p:nvSpPr>
          <p:spPr>
            <a:xfrm>
              <a:off x="2676248" y="1577370"/>
              <a:ext cx="57554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latin typeface="+mj-lt"/>
                </a:rPr>
                <a:t>u (</a:t>
              </a:r>
              <a:r>
                <a:rPr lang="de-DE" sz="1200" dirty="0" err="1">
                  <a:latin typeface="+mj-lt"/>
                </a:rPr>
                <a:t>px</a:t>
              </a:r>
              <a:r>
                <a:rPr lang="de-DE" sz="1200" dirty="0">
                  <a:latin typeface="+mj-lt"/>
                </a:rPr>
                <a:t>)</a:t>
              </a:r>
            </a:p>
          </p:txBody>
        </p:sp>
        <p:sp>
          <p:nvSpPr>
            <p:cNvPr id="92" name="Textfeld 91">
              <a:extLst>
                <a:ext uri="{FF2B5EF4-FFF2-40B4-BE49-F238E27FC236}">
                  <a16:creationId xmlns:a16="http://schemas.microsoft.com/office/drawing/2014/main" id="{71A29FBF-5970-4717-9A99-AC4AF56851EC}"/>
                </a:ext>
              </a:extLst>
            </p:cNvPr>
            <p:cNvSpPr txBox="1"/>
            <p:nvPr/>
          </p:nvSpPr>
          <p:spPr>
            <a:xfrm>
              <a:off x="607739" y="2738734"/>
              <a:ext cx="59562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latin typeface="+mj-lt"/>
                </a:rPr>
                <a:t>v (</a:t>
              </a:r>
              <a:r>
                <a:rPr lang="de-DE" sz="1200" dirty="0" err="1">
                  <a:latin typeface="+mj-lt"/>
                </a:rPr>
                <a:t>px</a:t>
              </a:r>
              <a:r>
                <a:rPr lang="de-DE" sz="1200" dirty="0">
                  <a:latin typeface="+mj-lt"/>
                </a:rPr>
                <a:t>)</a:t>
              </a:r>
            </a:p>
          </p:txBody>
        </p:sp>
      </p:grpSp>
      <p:sp>
        <p:nvSpPr>
          <p:cNvPr id="7170" name="Rectangle 2">
            <a:extLst>
              <a:ext uri="{FF2B5EF4-FFF2-40B4-BE49-F238E27FC236}">
                <a16:creationId xmlns:a16="http://schemas.microsoft.com/office/drawing/2014/main" id="{0DA5CC8F-18A4-4BA7-8B0B-E34E4CDC10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dirty="0"/>
              <a:t>Neues Konzept der Positionsermittlung</a:t>
            </a:r>
            <a:br>
              <a:rPr lang="de-DE" altLang="de-DE" dirty="0"/>
            </a:br>
            <a:r>
              <a:rPr lang="de-DE" altLang="de-DE" dirty="0"/>
              <a:t>Neues Konzept</a:t>
            </a:r>
          </a:p>
        </p:txBody>
      </p:sp>
      <p:sp>
        <p:nvSpPr>
          <p:cNvPr id="7172" name="Foliennummernplatzhalter 4">
            <a:extLst>
              <a:ext uri="{FF2B5EF4-FFF2-40B4-BE49-F238E27FC236}">
                <a16:creationId xmlns:a16="http://schemas.microsoft.com/office/drawing/2014/main" id="{A0756B18-7E87-415C-BDE7-980721CFA7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F5FFB3A9-3658-4C26-B77E-D4C6937F9726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43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7173" name="Rectangle 10">
            <a:extLst>
              <a:ext uri="{FF2B5EF4-FFF2-40B4-BE49-F238E27FC236}">
                <a16:creationId xmlns:a16="http://schemas.microsoft.com/office/drawing/2014/main" id="{96563182-2FD2-42AB-8D0E-4E3F955EC03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 dirty="0">
                <a:solidFill>
                  <a:srgbClr val="3366CC"/>
                </a:solidFill>
              </a:rPr>
              <a:t>VPJ  |  Gewerk5  |  WS 2017/SS 2018  |  B. Bruss – J. Potthoff – H. Shafaq – L. Worm</a:t>
            </a:r>
            <a:endParaRPr lang="de-DE" altLang="de-DE" sz="1000" dirty="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sp>
        <p:nvSpPr>
          <p:cNvPr id="7169" name="Sprechblase: rechteckig mit abgerundeten Ecken 7168">
            <a:extLst>
              <a:ext uri="{FF2B5EF4-FFF2-40B4-BE49-F238E27FC236}">
                <a16:creationId xmlns:a16="http://schemas.microsoft.com/office/drawing/2014/main" id="{96CCBB9F-C8DD-4D79-98FE-ACD4C7FD5C00}"/>
              </a:ext>
            </a:extLst>
          </p:cNvPr>
          <p:cNvSpPr/>
          <p:nvPr/>
        </p:nvSpPr>
        <p:spPr>
          <a:xfrm>
            <a:off x="869944" y="1824691"/>
            <a:ext cx="2280435" cy="1022212"/>
          </a:xfrm>
          <a:prstGeom prst="wedgeRoundRectCallout">
            <a:avLst>
              <a:gd name="adj1" fmla="val -53114"/>
              <a:gd name="adj2" fmla="val -76553"/>
              <a:gd name="adj3" fmla="val 16667"/>
            </a:avLst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>
                <a:solidFill>
                  <a:schemeClr val="tx1"/>
                </a:solidFill>
              </a:rPr>
              <a:t>Jede Kamera besitzt nur noch das System der</a:t>
            </a:r>
          </a:p>
          <a:p>
            <a:pPr algn="ctr"/>
            <a:r>
              <a:rPr lang="de-DE" sz="1400" dirty="0">
                <a:solidFill>
                  <a:schemeClr val="tx1"/>
                </a:solidFill>
              </a:rPr>
              <a:t>Kamerakoordinaten (schwarz) …</a:t>
            </a:r>
          </a:p>
        </p:txBody>
      </p:sp>
      <p:sp>
        <p:nvSpPr>
          <p:cNvPr id="120" name="Sprechblase: rechteckig mit abgerundeten Ecken 119">
            <a:extLst>
              <a:ext uri="{FF2B5EF4-FFF2-40B4-BE49-F238E27FC236}">
                <a16:creationId xmlns:a16="http://schemas.microsoft.com/office/drawing/2014/main" id="{9AAA39B5-3048-4744-BBC2-F825F4F8DD07}"/>
              </a:ext>
            </a:extLst>
          </p:cNvPr>
          <p:cNvSpPr/>
          <p:nvPr/>
        </p:nvSpPr>
        <p:spPr>
          <a:xfrm>
            <a:off x="6511231" y="2035255"/>
            <a:ext cx="2326007" cy="1429553"/>
          </a:xfrm>
          <a:prstGeom prst="wedgeRoundRectCallout">
            <a:avLst>
              <a:gd name="adj1" fmla="val 42068"/>
              <a:gd name="adj2" fmla="val -69007"/>
              <a:gd name="adj3" fmla="val 16667"/>
            </a:avLst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>
                <a:solidFill>
                  <a:srgbClr val="C00000"/>
                </a:solidFill>
              </a:rPr>
              <a:t>… außer eine ausgewählte Kamera. Hier wird der Ursprung des globalen Weltkoordinatensystems gelegt.</a:t>
            </a:r>
          </a:p>
        </p:txBody>
      </p:sp>
      <p:sp>
        <p:nvSpPr>
          <p:cNvPr id="121" name="Sprechblase: rechteckig mit abgerundeten Ecken 120">
            <a:extLst>
              <a:ext uri="{FF2B5EF4-FFF2-40B4-BE49-F238E27FC236}">
                <a16:creationId xmlns:a16="http://schemas.microsoft.com/office/drawing/2014/main" id="{C508951D-5F79-4E7E-9836-C3365F21D660}"/>
              </a:ext>
            </a:extLst>
          </p:cNvPr>
          <p:cNvSpPr/>
          <p:nvPr/>
        </p:nvSpPr>
        <p:spPr>
          <a:xfrm>
            <a:off x="4331043" y="2019408"/>
            <a:ext cx="1802270" cy="697230"/>
          </a:xfrm>
          <a:prstGeom prst="wedgeRoundRectCallout">
            <a:avLst>
              <a:gd name="adj1" fmla="val 50521"/>
              <a:gd name="adj2" fmla="val -67978"/>
              <a:gd name="adj3" fmla="val 16667"/>
            </a:avLst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>
                <a:solidFill>
                  <a:schemeClr val="tx1"/>
                </a:solidFill>
              </a:rPr>
              <a:t>Translation kann eindeutig bestimmt werden</a:t>
            </a:r>
            <a:endParaRPr lang="de-DE" sz="1400" dirty="0">
              <a:solidFill>
                <a:srgbClr val="C00000"/>
              </a:solidFill>
            </a:endParaRPr>
          </a:p>
        </p:txBody>
      </p:sp>
      <p:grpSp>
        <p:nvGrpSpPr>
          <p:cNvPr id="7181" name="Gruppieren 7180">
            <a:extLst>
              <a:ext uri="{FF2B5EF4-FFF2-40B4-BE49-F238E27FC236}">
                <a16:creationId xmlns:a16="http://schemas.microsoft.com/office/drawing/2014/main" id="{9D354FFD-37BB-48F9-B0E6-FF7F3C183101}"/>
              </a:ext>
            </a:extLst>
          </p:cNvPr>
          <p:cNvGrpSpPr/>
          <p:nvPr/>
        </p:nvGrpSpPr>
        <p:grpSpPr>
          <a:xfrm>
            <a:off x="4635093" y="3829101"/>
            <a:ext cx="416725" cy="416725"/>
            <a:chOff x="4563225" y="3829101"/>
            <a:chExt cx="488594" cy="488594"/>
          </a:xfrm>
        </p:grpSpPr>
        <p:sp>
          <p:nvSpPr>
            <p:cNvPr id="7174" name="Ellipse 7173">
              <a:extLst>
                <a:ext uri="{FF2B5EF4-FFF2-40B4-BE49-F238E27FC236}">
                  <a16:creationId xmlns:a16="http://schemas.microsoft.com/office/drawing/2014/main" id="{E4A6D968-629B-4697-B565-1AD4BA3E5048}"/>
                </a:ext>
              </a:extLst>
            </p:cNvPr>
            <p:cNvSpPr/>
            <p:nvPr/>
          </p:nvSpPr>
          <p:spPr>
            <a:xfrm>
              <a:off x="4563225" y="3829101"/>
              <a:ext cx="488594" cy="488594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7176" name="Gerader Verbinder 7175">
              <a:extLst>
                <a:ext uri="{FF2B5EF4-FFF2-40B4-BE49-F238E27FC236}">
                  <a16:creationId xmlns:a16="http://schemas.microsoft.com/office/drawing/2014/main" id="{67EE3EBB-675C-4904-A026-F21E266E724C}"/>
                </a:ext>
              </a:extLst>
            </p:cNvPr>
            <p:cNvCxnSpPr>
              <a:cxnSpLocks/>
            </p:cNvCxnSpPr>
            <p:nvPr/>
          </p:nvCxnSpPr>
          <p:spPr>
            <a:xfrm>
              <a:off x="4819416" y="4067715"/>
              <a:ext cx="227412" cy="0"/>
            </a:xfrm>
            <a:prstGeom prst="line">
              <a:avLst/>
            </a:prstGeom>
            <a:ln w="25400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Rechteck 5">
            <a:extLst>
              <a:ext uri="{FF2B5EF4-FFF2-40B4-BE49-F238E27FC236}">
                <a16:creationId xmlns:a16="http://schemas.microsoft.com/office/drawing/2014/main" id="{82FFB892-C434-4338-869D-3F8F8CFD005E}"/>
              </a:ext>
            </a:extLst>
          </p:cNvPr>
          <p:cNvSpPr/>
          <p:nvPr/>
        </p:nvSpPr>
        <p:spPr>
          <a:xfrm>
            <a:off x="6258115" y="1796417"/>
            <a:ext cx="180000" cy="18000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6" name="Rechteck 95">
            <a:extLst>
              <a:ext uri="{FF2B5EF4-FFF2-40B4-BE49-F238E27FC236}">
                <a16:creationId xmlns:a16="http://schemas.microsoft.com/office/drawing/2014/main" id="{9FC2BB1A-9EF2-41DE-AB9B-83CBC789FD0D}"/>
              </a:ext>
            </a:extLst>
          </p:cNvPr>
          <p:cNvSpPr/>
          <p:nvPr/>
        </p:nvSpPr>
        <p:spPr>
          <a:xfrm>
            <a:off x="6270201" y="3516631"/>
            <a:ext cx="180000" cy="18000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9" name="Rechteck 98">
            <a:extLst>
              <a:ext uri="{FF2B5EF4-FFF2-40B4-BE49-F238E27FC236}">
                <a16:creationId xmlns:a16="http://schemas.microsoft.com/office/drawing/2014/main" id="{C392520C-849D-452B-89E5-C22F0EC73A05}"/>
              </a:ext>
            </a:extLst>
          </p:cNvPr>
          <p:cNvSpPr/>
          <p:nvPr/>
        </p:nvSpPr>
        <p:spPr>
          <a:xfrm>
            <a:off x="9107787" y="3565434"/>
            <a:ext cx="180000" cy="18000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0" name="Rechteck 99">
            <a:extLst>
              <a:ext uri="{FF2B5EF4-FFF2-40B4-BE49-F238E27FC236}">
                <a16:creationId xmlns:a16="http://schemas.microsoft.com/office/drawing/2014/main" id="{FD06898C-A331-48C5-B28A-5B969CE21EC2}"/>
              </a:ext>
            </a:extLst>
          </p:cNvPr>
          <p:cNvSpPr/>
          <p:nvPr/>
        </p:nvSpPr>
        <p:spPr>
          <a:xfrm>
            <a:off x="6251517" y="5538460"/>
            <a:ext cx="180000" cy="18000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1" name="Rechteck 100">
            <a:extLst>
              <a:ext uri="{FF2B5EF4-FFF2-40B4-BE49-F238E27FC236}">
                <a16:creationId xmlns:a16="http://schemas.microsoft.com/office/drawing/2014/main" id="{D4CA738B-1113-48AC-B5B4-3D006FED06E6}"/>
              </a:ext>
            </a:extLst>
          </p:cNvPr>
          <p:cNvSpPr/>
          <p:nvPr/>
        </p:nvSpPr>
        <p:spPr>
          <a:xfrm>
            <a:off x="3422314" y="3591352"/>
            <a:ext cx="180000" cy="18000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2" name="Rechteck 101">
            <a:extLst>
              <a:ext uri="{FF2B5EF4-FFF2-40B4-BE49-F238E27FC236}">
                <a16:creationId xmlns:a16="http://schemas.microsoft.com/office/drawing/2014/main" id="{8428B16E-10EE-4A2A-BF3A-3DD4D8F8E2DB}"/>
              </a:ext>
            </a:extLst>
          </p:cNvPr>
          <p:cNvSpPr/>
          <p:nvPr/>
        </p:nvSpPr>
        <p:spPr>
          <a:xfrm>
            <a:off x="3403630" y="5613181"/>
            <a:ext cx="180000" cy="18000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3" name="Rechteck 102">
            <a:extLst>
              <a:ext uri="{FF2B5EF4-FFF2-40B4-BE49-F238E27FC236}">
                <a16:creationId xmlns:a16="http://schemas.microsoft.com/office/drawing/2014/main" id="{26F23113-914A-454A-88E3-ACB5965EE937}"/>
              </a:ext>
            </a:extLst>
          </p:cNvPr>
          <p:cNvSpPr/>
          <p:nvPr/>
        </p:nvSpPr>
        <p:spPr>
          <a:xfrm>
            <a:off x="3437246" y="1589043"/>
            <a:ext cx="180000" cy="18000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4" name="Sprechblase: rechteckig mit abgerundeten Ecken 103">
            <a:extLst>
              <a:ext uri="{FF2B5EF4-FFF2-40B4-BE49-F238E27FC236}">
                <a16:creationId xmlns:a16="http://schemas.microsoft.com/office/drawing/2014/main" id="{1402E4D1-1378-4270-ADB3-A1148E35B0CB}"/>
              </a:ext>
            </a:extLst>
          </p:cNvPr>
          <p:cNvSpPr/>
          <p:nvPr/>
        </p:nvSpPr>
        <p:spPr>
          <a:xfrm>
            <a:off x="4320954" y="2776072"/>
            <a:ext cx="1802270" cy="697230"/>
          </a:xfrm>
          <a:prstGeom prst="wedgeRoundRectCallout">
            <a:avLst>
              <a:gd name="adj1" fmla="val 56998"/>
              <a:gd name="adj2" fmla="val 72936"/>
              <a:gd name="adj3" fmla="val 16667"/>
            </a:avLst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>
                <a:solidFill>
                  <a:schemeClr val="tx1"/>
                </a:solidFill>
              </a:rPr>
              <a:t>Rotation kann eindeutig bestimmt werden</a:t>
            </a:r>
            <a:endParaRPr lang="de-DE" sz="1400" dirty="0">
              <a:solidFill>
                <a:srgbClr val="C00000"/>
              </a:solidFill>
            </a:endParaRPr>
          </a:p>
        </p:txBody>
      </p:sp>
      <p:sp>
        <p:nvSpPr>
          <p:cNvPr id="105" name="Sprechblase: rechteckig mit abgerundeten Ecken 104">
            <a:extLst>
              <a:ext uri="{FF2B5EF4-FFF2-40B4-BE49-F238E27FC236}">
                <a16:creationId xmlns:a16="http://schemas.microsoft.com/office/drawing/2014/main" id="{92276B87-66A9-4BE2-BE49-8A55431C170D}"/>
              </a:ext>
            </a:extLst>
          </p:cNvPr>
          <p:cNvSpPr/>
          <p:nvPr/>
        </p:nvSpPr>
        <p:spPr>
          <a:xfrm>
            <a:off x="915166" y="4148385"/>
            <a:ext cx="2280435" cy="1022212"/>
          </a:xfrm>
          <a:prstGeom prst="wedgeRoundRectCallout">
            <a:avLst>
              <a:gd name="adj1" fmla="val 57794"/>
              <a:gd name="adj2" fmla="val -85118"/>
              <a:gd name="adj3" fmla="val 16667"/>
            </a:avLst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>
                <a:solidFill>
                  <a:schemeClr val="tx1"/>
                </a:solidFill>
              </a:rPr>
              <a:t>Die relativen Positionen der Kameras zueinander können nun bestimmt werden.</a:t>
            </a:r>
          </a:p>
        </p:txBody>
      </p:sp>
      <p:sp>
        <p:nvSpPr>
          <p:cNvPr id="106" name="Sprechblase: rechteckig mit abgerundeten Ecken 105">
            <a:extLst>
              <a:ext uri="{FF2B5EF4-FFF2-40B4-BE49-F238E27FC236}">
                <a16:creationId xmlns:a16="http://schemas.microsoft.com/office/drawing/2014/main" id="{5170D070-D155-4E05-92E9-816DD2FB3939}"/>
              </a:ext>
            </a:extLst>
          </p:cNvPr>
          <p:cNvSpPr/>
          <p:nvPr/>
        </p:nvSpPr>
        <p:spPr>
          <a:xfrm>
            <a:off x="3752549" y="4350186"/>
            <a:ext cx="1969109" cy="1028981"/>
          </a:xfrm>
          <a:prstGeom prst="wedgeRoundRectCallout">
            <a:avLst>
              <a:gd name="adj1" fmla="val -55247"/>
              <a:gd name="adj2" fmla="val -104151"/>
              <a:gd name="adj3" fmla="val 16667"/>
            </a:avLst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>
                <a:solidFill>
                  <a:schemeClr val="tx1"/>
                </a:solidFill>
              </a:rPr>
              <a:t>Aber was bedeutet das für Kalibrierung und Positionsermittlung?</a:t>
            </a:r>
          </a:p>
        </p:txBody>
      </p:sp>
    </p:spTree>
    <p:extLst>
      <p:ext uri="{BB962C8B-B14F-4D97-AF65-F5344CB8AC3E}">
        <p14:creationId xmlns:p14="http://schemas.microsoft.com/office/powerpoint/2010/main" val="243846566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5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0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71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69" grpId="0" animBg="1"/>
      <p:bldP spid="7169" grpId="1" animBg="1"/>
      <p:bldP spid="120" grpId="0" animBg="1"/>
      <p:bldP spid="120" grpId="1" animBg="1"/>
      <p:bldP spid="121" grpId="0" animBg="1"/>
      <p:bldP spid="121" grpId="1" animBg="1"/>
      <p:bldP spid="6" grpId="0" animBg="1"/>
      <p:bldP spid="96" grpId="0" animBg="1"/>
      <p:bldP spid="99" grpId="0" animBg="1"/>
      <p:bldP spid="100" grpId="0" animBg="1"/>
      <p:bldP spid="101" grpId="0" animBg="1"/>
      <p:bldP spid="102" grpId="0" animBg="1"/>
      <p:bldP spid="103" grpId="0" animBg="1"/>
      <p:bldP spid="104" grpId="0" animBg="1"/>
      <p:bldP spid="104" grpId="1" animBg="1"/>
      <p:bldP spid="105" grpId="0" animBg="1"/>
      <p:bldP spid="106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BC7CB285-A646-4220-B2B1-88B1986DF56E}"/>
              </a:ext>
            </a:extLst>
          </p:cNvPr>
          <p:cNvSpPr/>
          <p:nvPr/>
        </p:nvSpPr>
        <p:spPr>
          <a:xfrm>
            <a:off x="320675" y="1212111"/>
            <a:ext cx="9237995" cy="5061097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56" name="Gruppieren 55">
            <a:extLst>
              <a:ext uri="{FF2B5EF4-FFF2-40B4-BE49-F238E27FC236}">
                <a16:creationId xmlns:a16="http://schemas.microsoft.com/office/drawing/2014/main" id="{04907B48-2248-4F76-AD95-409AB74429A2}"/>
              </a:ext>
            </a:extLst>
          </p:cNvPr>
          <p:cNvGrpSpPr/>
          <p:nvPr/>
        </p:nvGrpSpPr>
        <p:grpSpPr>
          <a:xfrm rot="60000">
            <a:off x="1024212" y="1379775"/>
            <a:ext cx="8303602" cy="4268397"/>
            <a:chOff x="-4644137" y="1424763"/>
            <a:chExt cx="8303602" cy="4268397"/>
          </a:xfrm>
        </p:grpSpPr>
        <p:sp>
          <p:nvSpPr>
            <p:cNvPr id="57" name="Rechteck 56">
              <a:extLst>
                <a:ext uri="{FF2B5EF4-FFF2-40B4-BE49-F238E27FC236}">
                  <a16:creationId xmlns:a16="http://schemas.microsoft.com/office/drawing/2014/main" id="{4B418E0C-9A08-47E7-95E9-B80965C9592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0569" y="1424763"/>
              <a:ext cx="3118896" cy="2339172"/>
            </a:xfrm>
            <a:prstGeom prst="rect">
              <a:avLst/>
            </a:prstGeom>
            <a:solidFill>
              <a:schemeClr val="tx1">
                <a:alpha val="1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58" name="Gerade Verbindung mit Pfeil 57">
              <a:extLst>
                <a:ext uri="{FF2B5EF4-FFF2-40B4-BE49-F238E27FC236}">
                  <a16:creationId xmlns:a16="http://schemas.microsoft.com/office/drawing/2014/main" id="{011C7B7D-7292-4AF6-A411-A459ADEB641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7373" y="1512103"/>
              <a:ext cx="4452" cy="191689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Gerade Verbindung mit Pfeil 58">
              <a:extLst>
                <a:ext uri="{FF2B5EF4-FFF2-40B4-BE49-F238E27FC236}">
                  <a16:creationId xmlns:a16="http://schemas.microsoft.com/office/drawing/2014/main" id="{705AB397-D6AC-4536-AC4A-11A60732D65D}"/>
                </a:ext>
              </a:extLst>
            </p:cNvPr>
            <p:cNvCxnSpPr>
              <a:cxnSpLocks/>
            </p:cNvCxnSpPr>
            <p:nvPr/>
          </p:nvCxnSpPr>
          <p:spPr>
            <a:xfrm rot="21540000" flipH="1">
              <a:off x="3499957" y="1589997"/>
              <a:ext cx="71622" cy="4103163"/>
            </a:xfrm>
            <a:prstGeom prst="straightConnector1">
              <a:avLst/>
            </a:prstGeom>
            <a:ln w="158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Gerade Verbindung mit Pfeil 59">
              <a:extLst>
                <a:ext uri="{FF2B5EF4-FFF2-40B4-BE49-F238E27FC236}">
                  <a16:creationId xmlns:a16="http://schemas.microsoft.com/office/drawing/2014/main" id="{8E762F85-F9D5-4F12-96AB-F5BB5D523B96}"/>
                </a:ext>
              </a:extLst>
            </p:cNvPr>
            <p:cNvCxnSpPr/>
            <p:nvPr/>
          </p:nvCxnSpPr>
          <p:spPr>
            <a:xfrm>
              <a:off x="627372" y="1512103"/>
              <a:ext cx="261095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Textfeld 60">
              <a:extLst>
                <a:ext uri="{FF2B5EF4-FFF2-40B4-BE49-F238E27FC236}">
                  <a16:creationId xmlns:a16="http://schemas.microsoft.com/office/drawing/2014/main" id="{7B267B6B-BA73-45BC-9FEA-3A9E340F7BDF}"/>
                </a:ext>
              </a:extLst>
            </p:cNvPr>
            <p:cNvSpPr txBox="1"/>
            <p:nvPr/>
          </p:nvSpPr>
          <p:spPr>
            <a:xfrm>
              <a:off x="2676248" y="1577370"/>
              <a:ext cx="57554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latin typeface="+mj-lt"/>
                </a:rPr>
                <a:t>u (</a:t>
              </a:r>
              <a:r>
                <a:rPr lang="de-DE" sz="1200" dirty="0" err="1">
                  <a:latin typeface="+mj-lt"/>
                </a:rPr>
                <a:t>px</a:t>
              </a:r>
              <a:r>
                <a:rPr lang="de-DE" sz="1200" dirty="0">
                  <a:latin typeface="+mj-lt"/>
                </a:rPr>
                <a:t>)</a:t>
              </a:r>
            </a:p>
          </p:txBody>
        </p:sp>
        <p:cxnSp>
          <p:nvCxnSpPr>
            <p:cNvPr id="63" name="Gerade Verbindung mit Pfeil 62">
              <a:extLst>
                <a:ext uri="{FF2B5EF4-FFF2-40B4-BE49-F238E27FC236}">
                  <a16:creationId xmlns:a16="http://schemas.microsoft.com/office/drawing/2014/main" id="{C42214B8-AB8B-43DA-B7AB-EA2825C56B70}"/>
                </a:ext>
              </a:extLst>
            </p:cNvPr>
            <p:cNvCxnSpPr>
              <a:cxnSpLocks/>
            </p:cNvCxnSpPr>
            <p:nvPr/>
          </p:nvCxnSpPr>
          <p:spPr>
            <a:xfrm rot="21540000" flipH="1" flipV="1">
              <a:off x="-4644137" y="1524555"/>
              <a:ext cx="8185180" cy="142873"/>
            </a:xfrm>
            <a:prstGeom prst="straightConnector1">
              <a:avLst/>
            </a:prstGeom>
            <a:ln w="158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Textfeld 63">
              <a:extLst>
                <a:ext uri="{FF2B5EF4-FFF2-40B4-BE49-F238E27FC236}">
                  <a16:creationId xmlns:a16="http://schemas.microsoft.com/office/drawing/2014/main" id="{52D6A1F2-EA84-4AB1-9D41-FADD6C93010B}"/>
                </a:ext>
              </a:extLst>
            </p:cNvPr>
            <p:cNvSpPr txBox="1"/>
            <p:nvPr/>
          </p:nvSpPr>
          <p:spPr>
            <a:xfrm>
              <a:off x="2631717" y="3223201"/>
              <a:ext cx="72662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rgbClr val="C00000"/>
                  </a:solidFill>
                  <a:latin typeface="+mj-lt"/>
                </a:rPr>
                <a:t>y (mm)</a:t>
              </a:r>
            </a:p>
          </p:txBody>
        </p:sp>
        <p:sp>
          <p:nvSpPr>
            <p:cNvPr id="65" name="Textfeld 64">
              <a:extLst>
                <a:ext uri="{FF2B5EF4-FFF2-40B4-BE49-F238E27FC236}">
                  <a16:creationId xmlns:a16="http://schemas.microsoft.com/office/drawing/2014/main" id="{2F7CC0D5-13DD-4E19-BCA7-ED5F0611634A}"/>
                </a:ext>
              </a:extLst>
            </p:cNvPr>
            <p:cNvSpPr txBox="1"/>
            <p:nvPr/>
          </p:nvSpPr>
          <p:spPr>
            <a:xfrm>
              <a:off x="607739" y="1556262"/>
              <a:ext cx="81630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rgbClr val="C00000"/>
                  </a:solidFill>
                  <a:latin typeface="+mj-lt"/>
                </a:rPr>
                <a:t>x (mm)</a:t>
              </a:r>
            </a:p>
          </p:txBody>
        </p:sp>
      </p:grpSp>
      <p:grpSp>
        <p:nvGrpSpPr>
          <p:cNvPr id="24" name="Gruppieren 23">
            <a:extLst>
              <a:ext uri="{FF2B5EF4-FFF2-40B4-BE49-F238E27FC236}">
                <a16:creationId xmlns:a16="http://schemas.microsoft.com/office/drawing/2014/main" id="{23FEACD7-A59C-4A06-820E-2F5B9AA70B5D}"/>
              </a:ext>
            </a:extLst>
          </p:cNvPr>
          <p:cNvGrpSpPr/>
          <p:nvPr/>
        </p:nvGrpSpPr>
        <p:grpSpPr>
          <a:xfrm rot="120000">
            <a:off x="540569" y="1424763"/>
            <a:ext cx="3118896" cy="2339172"/>
            <a:chOff x="540569" y="1424763"/>
            <a:chExt cx="3118896" cy="2339172"/>
          </a:xfrm>
        </p:grpSpPr>
        <p:sp>
          <p:nvSpPr>
            <p:cNvPr id="5" name="Rechteck 4">
              <a:extLst>
                <a:ext uri="{FF2B5EF4-FFF2-40B4-BE49-F238E27FC236}">
                  <a16:creationId xmlns:a16="http://schemas.microsoft.com/office/drawing/2014/main" id="{488D1B62-16DF-49DC-94FE-25953992D7F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0569" y="1424763"/>
              <a:ext cx="3118896" cy="2339172"/>
            </a:xfrm>
            <a:prstGeom prst="rect">
              <a:avLst/>
            </a:prstGeom>
            <a:solidFill>
              <a:schemeClr val="tx1">
                <a:alpha val="1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21" name="Gerade Verbindung mit Pfeil 20">
              <a:extLst>
                <a:ext uri="{FF2B5EF4-FFF2-40B4-BE49-F238E27FC236}">
                  <a16:creationId xmlns:a16="http://schemas.microsoft.com/office/drawing/2014/main" id="{23BC8E7C-6AC1-4B4A-A63C-3FA78CA993A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7373" y="1512103"/>
              <a:ext cx="4452" cy="191689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Gerade Verbindung mit Pfeil 8">
              <a:extLst>
                <a:ext uri="{FF2B5EF4-FFF2-40B4-BE49-F238E27FC236}">
                  <a16:creationId xmlns:a16="http://schemas.microsoft.com/office/drawing/2014/main" id="{81F92CC6-3399-4ABB-B4E9-C1B64BD69DAA}"/>
                </a:ext>
              </a:extLst>
            </p:cNvPr>
            <p:cNvCxnSpPr/>
            <p:nvPr/>
          </p:nvCxnSpPr>
          <p:spPr>
            <a:xfrm>
              <a:off x="627372" y="1512103"/>
              <a:ext cx="261095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7085ABC2-F379-469C-971B-F477372A16DC}"/>
                </a:ext>
              </a:extLst>
            </p:cNvPr>
            <p:cNvSpPr txBox="1"/>
            <p:nvPr/>
          </p:nvSpPr>
          <p:spPr>
            <a:xfrm>
              <a:off x="2735846" y="1485993"/>
              <a:ext cx="57554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latin typeface="+mj-lt"/>
                </a:rPr>
                <a:t>u (</a:t>
              </a:r>
              <a:r>
                <a:rPr lang="de-DE" sz="1200" dirty="0" err="1">
                  <a:latin typeface="+mj-lt"/>
                </a:rPr>
                <a:t>px</a:t>
              </a:r>
              <a:r>
                <a:rPr lang="de-DE" sz="1200" dirty="0">
                  <a:latin typeface="+mj-lt"/>
                </a:rPr>
                <a:t>)</a:t>
              </a: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2147AB8A-8267-4FF9-90C9-1846E876F1D4}"/>
                </a:ext>
              </a:extLst>
            </p:cNvPr>
            <p:cNvSpPr txBox="1"/>
            <p:nvPr/>
          </p:nvSpPr>
          <p:spPr>
            <a:xfrm>
              <a:off x="634260" y="2999126"/>
              <a:ext cx="59562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latin typeface="+mj-lt"/>
                </a:rPr>
                <a:t>v (</a:t>
              </a:r>
              <a:r>
                <a:rPr lang="de-DE" sz="1200" dirty="0" err="1">
                  <a:latin typeface="+mj-lt"/>
                </a:rPr>
                <a:t>px</a:t>
              </a:r>
              <a:r>
                <a:rPr lang="de-DE" sz="1200" dirty="0">
                  <a:latin typeface="+mj-lt"/>
                </a:rPr>
                <a:t>)</a:t>
              </a:r>
            </a:p>
          </p:txBody>
        </p:sp>
      </p:grpSp>
      <p:grpSp>
        <p:nvGrpSpPr>
          <p:cNvPr id="46" name="Gruppieren 45">
            <a:extLst>
              <a:ext uri="{FF2B5EF4-FFF2-40B4-BE49-F238E27FC236}">
                <a16:creationId xmlns:a16="http://schemas.microsoft.com/office/drawing/2014/main" id="{7510C4A4-DA3E-40BD-B420-ACAF380A836C}"/>
              </a:ext>
            </a:extLst>
          </p:cNvPr>
          <p:cNvGrpSpPr/>
          <p:nvPr/>
        </p:nvGrpSpPr>
        <p:grpSpPr>
          <a:xfrm rot="-120000">
            <a:off x="3359986" y="1423209"/>
            <a:ext cx="3117600" cy="2340000"/>
            <a:chOff x="540569" y="1424763"/>
            <a:chExt cx="3118896" cy="2339172"/>
          </a:xfrm>
        </p:grpSpPr>
        <p:sp>
          <p:nvSpPr>
            <p:cNvPr id="47" name="Rechteck 46">
              <a:extLst>
                <a:ext uri="{FF2B5EF4-FFF2-40B4-BE49-F238E27FC236}">
                  <a16:creationId xmlns:a16="http://schemas.microsoft.com/office/drawing/2014/main" id="{49443362-8EB6-41AA-91D9-5EADFCEA7EB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0569" y="1424763"/>
              <a:ext cx="3118896" cy="2339172"/>
            </a:xfrm>
            <a:prstGeom prst="rect">
              <a:avLst/>
            </a:prstGeom>
            <a:solidFill>
              <a:schemeClr val="tx1">
                <a:alpha val="1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48" name="Gerade Verbindung mit Pfeil 47">
              <a:extLst>
                <a:ext uri="{FF2B5EF4-FFF2-40B4-BE49-F238E27FC236}">
                  <a16:creationId xmlns:a16="http://schemas.microsoft.com/office/drawing/2014/main" id="{D4BCCA7C-71C1-4640-9551-8BFE6A1D653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7373" y="1512103"/>
              <a:ext cx="4452" cy="191689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Gerade Verbindung mit Pfeil 49">
              <a:extLst>
                <a:ext uri="{FF2B5EF4-FFF2-40B4-BE49-F238E27FC236}">
                  <a16:creationId xmlns:a16="http://schemas.microsoft.com/office/drawing/2014/main" id="{19081BF0-7A67-4683-8AD8-8686FB8BFA7D}"/>
                </a:ext>
              </a:extLst>
            </p:cNvPr>
            <p:cNvCxnSpPr/>
            <p:nvPr/>
          </p:nvCxnSpPr>
          <p:spPr>
            <a:xfrm>
              <a:off x="627372" y="1512103"/>
              <a:ext cx="261095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Textfeld 50">
              <a:extLst>
                <a:ext uri="{FF2B5EF4-FFF2-40B4-BE49-F238E27FC236}">
                  <a16:creationId xmlns:a16="http://schemas.microsoft.com/office/drawing/2014/main" id="{7B6C95AC-6453-49A3-9696-3E945342CA97}"/>
                </a:ext>
              </a:extLst>
            </p:cNvPr>
            <p:cNvSpPr txBox="1"/>
            <p:nvPr/>
          </p:nvSpPr>
          <p:spPr>
            <a:xfrm>
              <a:off x="2676248" y="1577370"/>
              <a:ext cx="57554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latin typeface="+mj-lt"/>
                </a:rPr>
                <a:t>u (</a:t>
              </a:r>
              <a:r>
                <a:rPr lang="de-DE" sz="1200" dirty="0" err="1">
                  <a:latin typeface="+mj-lt"/>
                </a:rPr>
                <a:t>px</a:t>
              </a:r>
              <a:r>
                <a:rPr lang="de-DE" sz="1200" dirty="0">
                  <a:latin typeface="+mj-lt"/>
                </a:rPr>
                <a:t>)</a:t>
              </a:r>
            </a:p>
          </p:txBody>
        </p:sp>
        <p:sp>
          <p:nvSpPr>
            <p:cNvPr id="52" name="Textfeld 51">
              <a:extLst>
                <a:ext uri="{FF2B5EF4-FFF2-40B4-BE49-F238E27FC236}">
                  <a16:creationId xmlns:a16="http://schemas.microsoft.com/office/drawing/2014/main" id="{736BD8F9-F418-43E7-832D-57706245BD14}"/>
                </a:ext>
              </a:extLst>
            </p:cNvPr>
            <p:cNvSpPr txBox="1"/>
            <p:nvPr/>
          </p:nvSpPr>
          <p:spPr>
            <a:xfrm>
              <a:off x="607739" y="2738734"/>
              <a:ext cx="59562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latin typeface="+mj-lt"/>
                </a:rPr>
                <a:t>v (</a:t>
              </a:r>
              <a:r>
                <a:rPr lang="de-DE" sz="1200" dirty="0" err="1">
                  <a:latin typeface="+mj-lt"/>
                </a:rPr>
                <a:t>px</a:t>
              </a:r>
              <a:r>
                <a:rPr lang="de-DE" sz="1200" dirty="0">
                  <a:latin typeface="+mj-lt"/>
                </a:rPr>
                <a:t>)</a:t>
              </a:r>
            </a:p>
          </p:txBody>
        </p:sp>
      </p:grpSp>
      <p:grpSp>
        <p:nvGrpSpPr>
          <p:cNvPr id="66" name="Gruppieren 65">
            <a:extLst>
              <a:ext uri="{FF2B5EF4-FFF2-40B4-BE49-F238E27FC236}">
                <a16:creationId xmlns:a16="http://schemas.microsoft.com/office/drawing/2014/main" id="{94164EEB-FBD3-4891-AAC5-400F8FBE5904}"/>
              </a:ext>
            </a:extLst>
          </p:cNvPr>
          <p:cNvGrpSpPr/>
          <p:nvPr/>
        </p:nvGrpSpPr>
        <p:grpSpPr>
          <a:xfrm rot="-60000">
            <a:off x="3359971" y="3522774"/>
            <a:ext cx="3118896" cy="2339172"/>
            <a:chOff x="540569" y="1424763"/>
            <a:chExt cx="3118896" cy="2339172"/>
          </a:xfrm>
        </p:grpSpPr>
        <p:sp>
          <p:nvSpPr>
            <p:cNvPr id="67" name="Rechteck 66">
              <a:extLst>
                <a:ext uri="{FF2B5EF4-FFF2-40B4-BE49-F238E27FC236}">
                  <a16:creationId xmlns:a16="http://schemas.microsoft.com/office/drawing/2014/main" id="{83A3F36C-633E-4D23-BB7A-22CD017F344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0569" y="1424763"/>
              <a:ext cx="3118896" cy="2339172"/>
            </a:xfrm>
            <a:prstGeom prst="rect">
              <a:avLst/>
            </a:prstGeom>
            <a:solidFill>
              <a:schemeClr val="tx1">
                <a:alpha val="1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68" name="Gerade Verbindung mit Pfeil 67">
              <a:extLst>
                <a:ext uri="{FF2B5EF4-FFF2-40B4-BE49-F238E27FC236}">
                  <a16:creationId xmlns:a16="http://schemas.microsoft.com/office/drawing/2014/main" id="{55E41DF9-8A14-41AA-B996-9DBFABF2EF0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7373" y="1512103"/>
              <a:ext cx="4452" cy="191689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Gerade Verbindung mit Pfeil 69">
              <a:extLst>
                <a:ext uri="{FF2B5EF4-FFF2-40B4-BE49-F238E27FC236}">
                  <a16:creationId xmlns:a16="http://schemas.microsoft.com/office/drawing/2014/main" id="{A5205B61-0C6C-43C3-B05E-7D118C6021E2}"/>
                </a:ext>
              </a:extLst>
            </p:cNvPr>
            <p:cNvCxnSpPr/>
            <p:nvPr/>
          </p:nvCxnSpPr>
          <p:spPr>
            <a:xfrm>
              <a:off x="627372" y="1512103"/>
              <a:ext cx="261095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Textfeld 70">
              <a:extLst>
                <a:ext uri="{FF2B5EF4-FFF2-40B4-BE49-F238E27FC236}">
                  <a16:creationId xmlns:a16="http://schemas.microsoft.com/office/drawing/2014/main" id="{5FF0478C-F9EB-46B4-A6CE-E7E8869FC93F}"/>
                </a:ext>
              </a:extLst>
            </p:cNvPr>
            <p:cNvSpPr txBox="1"/>
            <p:nvPr/>
          </p:nvSpPr>
          <p:spPr>
            <a:xfrm>
              <a:off x="2676248" y="1577370"/>
              <a:ext cx="57554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latin typeface="+mj-lt"/>
                </a:rPr>
                <a:t>u (</a:t>
              </a:r>
              <a:r>
                <a:rPr lang="de-DE" sz="1200" dirty="0" err="1">
                  <a:latin typeface="+mj-lt"/>
                </a:rPr>
                <a:t>px</a:t>
              </a:r>
              <a:r>
                <a:rPr lang="de-DE" sz="1200" dirty="0">
                  <a:latin typeface="+mj-lt"/>
                </a:rPr>
                <a:t>)</a:t>
              </a:r>
            </a:p>
          </p:txBody>
        </p:sp>
        <p:sp>
          <p:nvSpPr>
            <p:cNvPr id="72" name="Textfeld 71">
              <a:extLst>
                <a:ext uri="{FF2B5EF4-FFF2-40B4-BE49-F238E27FC236}">
                  <a16:creationId xmlns:a16="http://schemas.microsoft.com/office/drawing/2014/main" id="{537CDD3A-D552-43CA-9AA1-3FBF008E779A}"/>
                </a:ext>
              </a:extLst>
            </p:cNvPr>
            <p:cNvSpPr txBox="1"/>
            <p:nvPr/>
          </p:nvSpPr>
          <p:spPr>
            <a:xfrm>
              <a:off x="607739" y="2738734"/>
              <a:ext cx="59562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latin typeface="+mj-lt"/>
                </a:rPr>
                <a:t>v (</a:t>
              </a:r>
              <a:r>
                <a:rPr lang="de-DE" sz="1200" dirty="0" err="1">
                  <a:latin typeface="+mj-lt"/>
                </a:rPr>
                <a:t>px</a:t>
              </a:r>
              <a:r>
                <a:rPr lang="de-DE" sz="1200" dirty="0">
                  <a:latin typeface="+mj-lt"/>
                </a:rPr>
                <a:t>)</a:t>
              </a:r>
            </a:p>
          </p:txBody>
        </p:sp>
      </p:grpSp>
      <p:grpSp>
        <p:nvGrpSpPr>
          <p:cNvPr id="76" name="Gruppieren 75">
            <a:extLst>
              <a:ext uri="{FF2B5EF4-FFF2-40B4-BE49-F238E27FC236}">
                <a16:creationId xmlns:a16="http://schemas.microsoft.com/office/drawing/2014/main" id="{56ADF212-9F50-4294-A6D8-3115A459A94A}"/>
              </a:ext>
            </a:extLst>
          </p:cNvPr>
          <p:cNvGrpSpPr/>
          <p:nvPr/>
        </p:nvGrpSpPr>
        <p:grpSpPr>
          <a:xfrm rot="60000">
            <a:off x="6225079" y="3518534"/>
            <a:ext cx="3118896" cy="2339172"/>
            <a:chOff x="540569" y="1424763"/>
            <a:chExt cx="3118896" cy="2339172"/>
          </a:xfrm>
        </p:grpSpPr>
        <p:sp>
          <p:nvSpPr>
            <p:cNvPr id="77" name="Rechteck 76">
              <a:extLst>
                <a:ext uri="{FF2B5EF4-FFF2-40B4-BE49-F238E27FC236}">
                  <a16:creationId xmlns:a16="http://schemas.microsoft.com/office/drawing/2014/main" id="{70B1E4F9-83F9-4449-BA3A-377532DCA5A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0569" y="1424763"/>
              <a:ext cx="3118896" cy="2339172"/>
            </a:xfrm>
            <a:prstGeom prst="rect">
              <a:avLst/>
            </a:prstGeom>
            <a:solidFill>
              <a:schemeClr val="tx1">
                <a:alpha val="1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78" name="Gerade Verbindung mit Pfeil 77">
              <a:extLst>
                <a:ext uri="{FF2B5EF4-FFF2-40B4-BE49-F238E27FC236}">
                  <a16:creationId xmlns:a16="http://schemas.microsoft.com/office/drawing/2014/main" id="{353C75A4-30F6-41AD-AAF0-22BEEB8994C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7373" y="1512103"/>
              <a:ext cx="4452" cy="191689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Gerade Verbindung mit Pfeil 79">
              <a:extLst>
                <a:ext uri="{FF2B5EF4-FFF2-40B4-BE49-F238E27FC236}">
                  <a16:creationId xmlns:a16="http://schemas.microsoft.com/office/drawing/2014/main" id="{C50B27F4-E75E-4835-AE78-88680A8E9731}"/>
                </a:ext>
              </a:extLst>
            </p:cNvPr>
            <p:cNvCxnSpPr/>
            <p:nvPr/>
          </p:nvCxnSpPr>
          <p:spPr>
            <a:xfrm>
              <a:off x="627372" y="1512103"/>
              <a:ext cx="261095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Textfeld 80">
              <a:extLst>
                <a:ext uri="{FF2B5EF4-FFF2-40B4-BE49-F238E27FC236}">
                  <a16:creationId xmlns:a16="http://schemas.microsoft.com/office/drawing/2014/main" id="{0B548E6D-F88C-4B96-838E-04FB17720A60}"/>
                </a:ext>
              </a:extLst>
            </p:cNvPr>
            <p:cNvSpPr txBox="1"/>
            <p:nvPr/>
          </p:nvSpPr>
          <p:spPr>
            <a:xfrm>
              <a:off x="2676248" y="1577370"/>
              <a:ext cx="57554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latin typeface="+mj-lt"/>
                </a:rPr>
                <a:t>u (</a:t>
              </a:r>
              <a:r>
                <a:rPr lang="de-DE" sz="1200" dirty="0" err="1">
                  <a:latin typeface="+mj-lt"/>
                </a:rPr>
                <a:t>px</a:t>
              </a:r>
              <a:r>
                <a:rPr lang="de-DE" sz="1200" dirty="0">
                  <a:latin typeface="+mj-lt"/>
                </a:rPr>
                <a:t>)</a:t>
              </a:r>
            </a:p>
          </p:txBody>
        </p:sp>
        <p:sp>
          <p:nvSpPr>
            <p:cNvPr id="82" name="Textfeld 81">
              <a:extLst>
                <a:ext uri="{FF2B5EF4-FFF2-40B4-BE49-F238E27FC236}">
                  <a16:creationId xmlns:a16="http://schemas.microsoft.com/office/drawing/2014/main" id="{61041BD6-0C2D-40D8-82A7-C762167BC688}"/>
                </a:ext>
              </a:extLst>
            </p:cNvPr>
            <p:cNvSpPr txBox="1"/>
            <p:nvPr/>
          </p:nvSpPr>
          <p:spPr>
            <a:xfrm>
              <a:off x="607739" y="2738734"/>
              <a:ext cx="59562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latin typeface="+mj-lt"/>
                </a:rPr>
                <a:t>v (</a:t>
              </a:r>
              <a:r>
                <a:rPr lang="de-DE" sz="1200" dirty="0" err="1">
                  <a:latin typeface="+mj-lt"/>
                </a:rPr>
                <a:t>px</a:t>
              </a:r>
              <a:r>
                <a:rPr lang="de-DE" sz="1200" dirty="0">
                  <a:latin typeface="+mj-lt"/>
                </a:rPr>
                <a:t>)</a:t>
              </a:r>
            </a:p>
          </p:txBody>
        </p:sp>
      </p:grpSp>
      <p:grpSp>
        <p:nvGrpSpPr>
          <p:cNvPr id="86" name="Gruppieren 85">
            <a:extLst>
              <a:ext uri="{FF2B5EF4-FFF2-40B4-BE49-F238E27FC236}">
                <a16:creationId xmlns:a16="http://schemas.microsoft.com/office/drawing/2014/main" id="{6F166FF8-631D-4C6C-8E29-3F87319794B1}"/>
              </a:ext>
            </a:extLst>
          </p:cNvPr>
          <p:cNvGrpSpPr/>
          <p:nvPr/>
        </p:nvGrpSpPr>
        <p:grpSpPr>
          <a:xfrm rot="120000">
            <a:off x="540569" y="3518534"/>
            <a:ext cx="3118896" cy="2339172"/>
            <a:chOff x="540569" y="1424763"/>
            <a:chExt cx="3118896" cy="2339172"/>
          </a:xfrm>
        </p:grpSpPr>
        <p:sp>
          <p:nvSpPr>
            <p:cNvPr id="87" name="Rechteck 86">
              <a:extLst>
                <a:ext uri="{FF2B5EF4-FFF2-40B4-BE49-F238E27FC236}">
                  <a16:creationId xmlns:a16="http://schemas.microsoft.com/office/drawing/2014/main" id="{6104C37F-45F0-4CF7-A68A-F184EF7016B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0569" y="1424763"/>
              <a:ext cx="3118896" cy="2339172"/>
            </a:xfrm>
            <a:prstGeom prst="rect">
              <a:avLst/>
            </a:prstGeom>
            <a:solidFill>
              <a:schemeClr val="tx1">
                <a:alpha val="1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88" name="Gerade Verbindung mit Pfeil 87">
              <a:extLst>
                <a:ext uri="{FF2B5EF4-FFF2-40B4-BE49-F238E27FC236}">
                  <a16:creationId xmlns:a16="http://schemas.microsoft.com/office/drawing/2014/main" id="{57798302-604C-457F-A349-DF41BBF897E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7373" y="1512103"/>
              <a:ext cx="4452" cy="191689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Gerade Verbindung mit Pfeil 89">
              <a:extLst>
                <a:ext uri="{FF2B5EF4-FFF2-40B4-BE49-F238E27FC236}">
                  <a16:creationId xmlns:a16="http://schemas.microsoft.com/office/drawing/2014/main" id="{AA28C303-4B70-4B30-96EC-56AECC0F99F1}"/>
                </a:ext>
              </a:extLst>
            </p:cNvPr>
            <p:cNvCxnSpPr/>
            <p:nvPr/>
          </p:nvCxnSpPr>
          <p:spPr>
            <a:xfrm>
              <a:off x="627372" y="1512103"/>
              <a:ext cx="261095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feld 90">
              <a:extLst>
                <a:ext uri="{FF2B5EF4-FFF2-40B4-BE49-F238E27FC236}">
                  <a16:creationId xmlns:a16="http://schemas.microsoft.com/office/drawing/2014/main" id="{509610BB-F12A-448E-AED3-84D0297641C2}"/>
                </a:ext>
              </a:extLst>
            </p:cNvPr>
            <p:cNvSpPr txBox="1"/>
            <p:nvPr/>
          </p:nvSpPr>
          <p:spPr>
            <a:xfrm>
              <a:off x="2676248" y="1577370"/>
              <a:ext cx="57554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latin typeface="+mj-lt"/>
                </a:rPr>
                <a:t>u (</a:t>
              </a:r>
              <a:r>
                <a:rPr lang="de-DE" sz="1200" dirty="0" err="1">
                  <a:latin typeface="+mj-lt"/>
                </a:rPr>
                <a:t>px</a:t>
              </a:r>
              <a:r>
                <a:rPr lang="de-DE" sz="1200" dirty="0">
                  <a:latin typeface="+mj-lt"/>
                </a:rPr>
                <a:t>)</a:t>
              </a:r>
            </a:p>
          </p:txBody>
        </p:sp>
        <p:sp>
          <p:nvSpPr>
            <p:cNvPr id="92" name="Textfeld 91">
              <a:extLst>
                <a:ext uri="{FF2B5EF4-FFF2-40B4-BE49-F238E27FC236}">
                  <a16:creationId xmlns:a16="http://schemas.microsoft.com/office/drawing/2014/main" id="{71A29FBF-5970-4717-9A99-AC4AF56851EC}"/>
                </a:ext>
              </a:extLst>
            </p:cNvPr>
            <p:cNvSpPr txBox="1"/>
            <p:nvPr/>
          </p:nvSpPr>
          <p:spPr>
            <a:xfrm>
              <a:off x="607739" y="2738734"/>
              <a:ext cx="59562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latin typeface="+mj-lt"/>
                </a:rPr>
                <a:t>v (</a:t>
              </a:r>
              <a:r>
                <a:rPr lang="de-DE" sz="1200" dirty="0" err="1">
                  <a:latin typeface="+mj-lt"/>
                </a:rPr>
                <a:t>px</a:t>
              </a:r>
              <a:r>
                <a:rPr lang="de-DE" sz="1200" dirty="0">
                  <a:latin typeface="+mj-lt"/>
                </a:rPr>
                <a:t>)</a:t>
              </a:r>
            </a:p>
          </p:txBody>
        </p:sp>
      </p:grpSp>
      <p:sp>
        <p:nvSpPr>
          <p:cNvPr id="7170" name="Rectangle 2">
            <a:extLst>
              <a:ext uri="{FF2B5EF4-FFF2-40B4-BE49-F238E27FC236}">
                <a16:creationId xmlns:a16="http://schemas.microsoft.com/office/drawing/2014/main" id="{0DA5CC8F-18A4-4BA7-8B0B-E34E4CDC10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dirty="0"/>
              <a:t>Neues Konzept der Positionsermittlung</a:t>
            </a:r>
            <a:br>
              <a:rPr lang="de-DE" altLang="de-DE" dirty="0"/>
            </a:br>
            <a:r>
              <a:rPr lang="de-DE" altLang="de-DE" dirty="0"/>
              <a:t>Neues Konzept</a:t>
            </a:r>
          </a:p>
        </p:txBody>
      </p:sp>
      <p:sp>
        <p:nvSpPr>
          <p:cNvPr id="7172" name="Foliennummernplatzhalter 4">
            <a:extLst>
              <a:ext uri="{FF2B5EF4-FFF2-40B4-BE49-F238E27FC236}">
                <a16:creationId xmlns:a16="http://schemas.microsoft.com/office/drawing/2014/main" id="{A0756B18-7E87-415C-BDE7-980721CFA7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F5FFB3A9-3658-4C26-B77E-D4C6937F9726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44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7173" name="Rectangle 10">
            <a:extLst>
              <a:ext uri="{FF2B5EF4-FFF2-40B4-BE49-F238E27FC236}">
                <a16:creationId xmlns:a16="http://schemas.microsoft.com/office/drawing/2014/main" id="{96563182-2FD2-42AB-8D0E-4E3F955EC03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 dirty="0">
                <a:solidFill>
                  <a:srgbClr val="3366CC"/>
                </a:solidFill>
              </a:rPr>
              <a:t>VPJ  |  Gewerk5  |  WS 2017/SS 2018  |  B. Bruss – J. Potthoff – H. Shafaq – L. Worm</a:t>
            </a:r>
            <a:endParaRPr lang="de-DE" altLang="de-DE" sz="1000" dirty="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grpSp>
        <p:nvGrpSpPr>
          <p:cNvPr id="7181" name="Gruppieren 7180">
            <a:extLst>
              <a:ext uri="{FF2B5EF4-FFF2-40B4-BE49-F238E27FC236}">
                <a16:creationId xmlns:a16="http://schemas.microsoft.com/office/drawing/2014/main" id="{9D354FFD-37BB-48F9-B0E6-FF7F3C183101}"/>
              </a:ext>
            </a:extLst>
          </p:cNvPr>
          <p:cNvGrpSpPr/>
          <p:nvPr/>
        </p:nvGrpSpPr>
        <p:grpSpPr>
          <a:xfrm>
            <a:off x="4635093" y="3829101"/>
            <a:ext cx="416725" cy="416725"/>
            <a:chOff x="4563225" y="3829101"/>
            <a:chExt cx="488594" cy="488594"/>
          </a:xfrm>
        </p:grpSpPr>
        <p:sp>
          <p:nvSpPr>
            <p:cNvPr id="7174" name="Ellipse 7173">
              <a:extLst>
                <a:ext uri="{FF2B5EF4-FFF2-40B4-BE49-F238E27FC236}">
                  <a16:creationId xmlns:a16="http://schemas.microsoft.com/office/drawing/2014/main" id="{E4A6D968-629B-4697-B565-1AD4BA3E5048}"/>
                </a:ext>
              </a:extLst>
            </p:cNvPr>
            <p:cNvSpPr/>
            <p:nvPr/>
          </p:nvSpPr>
          <p:spPr>
            <a:xfrm>
              <a:off x="4563225" y="3829101"/>
              <a:ext cx="488594" cy="488594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7176" name="Gerader Verbinder 7175">
              <a:extLst>
                <a:ext uri="{FF2B5EF4-FFF2-40B4-BE49-F238E27FC236}">
                  <a16:creationId xmlns:a16="http://schemas.microsoft.com/office/drawing/2014/main" id="{67EE3EBB-675C-4904-A026-F21E266E724C}"/>
                </a:ext>
              </a:extLst>
            </p:cNvPr>
            <p:cNvCxnSpPr>
              <a:cxnSpLocks/>
            </p:cNvCxnSpPr>
            <p:nvPr/>
          </p:nvCxnSpPr>
          <p:spPr>
            <a:xfrm>
              <a:off x="4819416" y="4067715"/>
              <a:ext cx="227412" cy="0"/>
            </a:xfrm>
            <a:prstGeom prst="line">
              <a:avLst/>
            </a:prstGeom>
            <a:ln w="25400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Rechteck 5">
            <a:extLst>
              <a:ext uri="{FF2B5EF4-FFF2-40B4-BE49-F238E27FC236}">
                <a16:creationId xmlns:a16="http://schemas.microsoft.com/office/drawing/2014/main" id="{82FFB892-C434-4338-869D-3F8F8CFD005E}"/>
              </a:ext>
            </a:extLst>
          </p:cNvPr>
          <p:cNvSpPr/>
          <p:nvPr/>
        </p:nvSpPr>
        <p:spPr>
          <a:xfrm>
            <a:off x="6258115" y="1796417"/>
            <a:ext cx="180000" cy="18000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6" name="Rechteck 95">
            <a:extLst>
              <a:ext uri="{FF2B5EF4-FFF2-40B4-BE49-F238E27FC236}">
                <a16:creationId xmlns:a16="http://schemas.microsoft.com/office/drawing/2014/main" id="{9FC2BB1A-9EF2-41DE-AB9B-83CBC789FD0D}"/>
              </a:ext>
            </a:extLst>
          </p:cNvPr>
          <p:cNvSpPr/>
          <p:nvPr/>
        </p:nvSpPr>
        <p:spPr>
          <a:xfrm>
            <a:off x="6270201" y="3516631"/>
            <a:ext cx="180000" cy="18000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9" name="Rechteck 98">
            <a:extLst>
              <a:ext uri="{FF2B5EF4-FFF2-40B4-BE49-F238E27FC236}">
                <a16:creationId xmlns:a16="http://schemas.microsoft.com/office/drawing/2014/main" id="{C392520C-849D-452B-89E5-C22F0EC73A05}"/>
              </a:ext>
            </a:extLst>
          </p:cNvPr>
          <p:cNvSpPr/>
          <p:nvPr/>
        </p:nvSpPr>
        <p:spPr>
          <a:xfrm>
            <a:off x="9107787" y="3565434"/>
            <a:ext cx="180000" cy="18000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0" name="Rechteck 99">
            <a:extLst>
              <a:ext uri="{FF2B5EF4-FFF2-40B4-BE49-F238E27FC236}">
                <a16:creationId xmlns:a16="http://schemas.microsoft.com/office/drawing/2014/main" id="{FD06898C-A331-48C5-B28A-5B969CE21EC2}"/>
              </a:ext>
            </a:extLst>
          </p:cNvPr>
          <p:cNvSpPr/>
          <p:nvPr/>
        </p:nvSpPr>
        <p:spPr>
          <a:xfrm>
            <a:off x="6251517" y="5538460"/>
            <a:ext cx="180000" cy="18000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1" name="Rechteck 100">
            <a:extLst>
              <a:ext uri="{FF2B5EF4-FFF2-40B4-BE49-F238E27FC236}">
                <a16:creationId xmlns:a16="http://schemas.microsoft.com/office/drawing/2014/main" id="{D4CA738B-1113-48AC-B5B4-3D006FED06E6}"/>
              </a:ext>
            </a:extLst>
          </p:cNvPr>
          <p:cNvSpPr/>
          <p:nvPr/>
        </p:nvSpPr>
        <p:spPr>
          <a:xfrm>
            <a:off x="3422314" y="3591352"/>
            <a:ext cx="180000" cy="18000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2" name="Rechteck 101">
            <a:extLst>
              <a:ext uri="{FF2B5EF4-FFF2-40B4-BE49-F238E27FC236}">
                <a16:creationId xmlns:a16="http://schemas.microsoft.com/office/drawing/2014/main" id="{8428B16E-10EE-4A2A-BF3A-3DD4D8F8E2DB}"/>
              </a:ext>
            </a:extLst>
          </p:cNvPr>
          <p:cNvSpPr/>
          <p:nvPr/>
        </p:nvSpPr>
        <p:spPr>
          <a:xfrm>
            <a:off x="3403630" y="5613181"/>
            <a:ext cx="180000" cy="18000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3" name="Rechteck 102">
            <a:extLst>
              <a:ext uri="{FF2B5EF4-FFF2-40B4-BE49-F238E27FC236}">
                <a16:creationId xmlns:a16="http://schemas.microsoft.com/office/drawing/2014/main" id="{26F23113-914A-454A-88E3-ACB5965EE937}"/>
              </a:ext>
            </a:extLst>
          </p:cNvPr>
          <p:cNvSpPr/>
          <p:nvPr/>
        </p:nvSpPr>
        <p:spPr>
          <a:xfrm>
            <a:off x="3437246" y="1589043"/>
            <a:ext cx="180000" cy="18000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62" name="Sprechblase: rechteckig mit abgerundeten Ecken 61">
            <a:extLst>
              <a:ext uri="{FF2B5EF4-FFF2-40B4-BE49-F238E27FC236}">
                <a16:creationId xmlns:a16="http://schemas.microsoft.com/office/drawing/2014/main" id="{10F68AF8-A3C4-4848-9E01-126D8524B5C0}"/>
              </a:ext>
            </a:extLst>
          </p:cNvPr>
          <p:cNvSpPr/>
          <p:nvPr/>
        </p:nvSpPr>
        <p:spPr>
          <a:xfrm>
            <a:off x="3947024" y="2100410"/>
            <a:ext cx="2022827" cy="740742"/>
          </a:xfrm>
          <a:prstGeom prst="wedgeRoundRectCallout">
            <a:avLst>
              <a:gd name="adj1" fmla="val 62913"/>
              <a:gd name="adj2" fmla="val -79408"/>
              <a:gd name="adj3" fmla="val 16667"/>
            </a:avLst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>
                <a:solidFill>
                  <a:schemeClr val="tx1"/>
                </a:solidFill>
              </a:rPr>
              <a:t>1. Die exakte Position der Marker muss nicht bekannt sein</a:t>
            </a:r>
          </a:p>
        </p:txBody>
      </p:sp>
      <p:sp>
        <p:nvSpPr>
          <p:cNvPr id="69" name="Sprechblase: rechteckig mit abgerundeten Ecken 68">
            <a:extLst>
              <a:ext uri="{FF2B5EF4-FFF2-40B4-BE49-F238E27FC236}">
                <a16:creationId xmlns:a16="http://schemas.microsoft.com/office/drawing/2014/main" id="{CEF091D4-660D-41BA-9408-A0E05B143754}"/>
              </a:ext>
            </a:extLst>
          </p:cNvPr>
          <p:cNvSpPr/>
          <p:nvPr/>
        </p:nvSpPr>
        <p:spPr>
          <a:xfrm>
            <a:off x="1566154" y="4331236"/>
            <a:ext cx="3481408" cy="829080"/>
          </a:xfrm>
          <a:prstGeom prst="wedgeRoundRectCallout">
            <a:avLst>
              <a:gd name="adj1" fmla="val 62913"/>
              <a:gd name="adj2" fmla="val -79408"/>
              <a:gd name="adj3" fmla="val 16667"/>
            </a:avLst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>
                <a:solidFill>
                  <a:schemeClr val="tx1"/>
                </a:solidFill>
              </a:rPr>
              <a:t>2. Die Positionsbestimmung erfolgt über das Zurückrechnen von einem in das nächste Kamerakoordinatensystem…</a:t>
            </a:r>
          </a:p>
        </p:txBody>
      </p:sp>
      <p:sp>
        <p:nvSpPr>
          <p:cNvPr id="74" name="Sprechblase: rechteckig mit abgerundeten Ecken 73">
            <a:extLst>
              <a:ext uri="{FF2B5EF4-FFF2-40B4-BE49-F238E27FC236}">
                <a16:creationId xmlns:a16="http://schemas.microsoft.com/office/drawing/2014/main" id="{98F8C1F3-F315-41AE-903B-B9EF83794F8B}"/>
              </a:ext>
            </a:extLst>
          </p:cNvPr>
          <p:cNvSpPr/>
          <p:nvPr/>
        </p:nvSpPr>
        <p:spPr>
          <a:xfrm>
            <a:off x="5025882" y="4343798"/>
            <a:ext cx="3481408" cy="1356738"/>
          </a:xfrm>
          <a:prstGeom prst="wedgeRoundRectCallout">
            <a:avLst>
              <a:gd name="adj1" fmla="val -3309"/>
              <a:gd name="adj2" fmla="val -105588"/>
              <a:gd name="adj3" fmla="val 16667"/>
            </a:avLst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>
                <a:solidFill>
                  <a:schemeClr val="tx1"/>
                </a:solidFill>
              </a:rPr>
              <a:t>3. In der Laufzeit können Schlüsse darüber gezogen werden, wie gut die aktuelle Positionsermittlung ist, indem verschiedene Pfade ins Ursprungssystem genommen werden. (Varianz / Güte)</a:t>
            </a:r>
          </a:p>
        </p:txBody>
      </p:sp>
      <p:sp>
        <p:nvSpPr>
          <p:cNvPr id="75" name="Sprechblase: rechteckig mit abgerundeten Ecken 74">
            <a:extLst>
              <a:ext uri="{FF2B5EF4-FFF2-40B4-BE49-F238E27FC236}">
                <a16:creationId xmlns:a16="http://schemas.microsoft.com/office/drawing/2014/main" id="{F6FD6E93-9EB9-4391-AFD8-BFEE3FDBDA4F}"/>
              </a:ext>
            </a:extLst>
          </p:cNvPr>
          <p:cNvSpPr/>
          <p:nvPr/>
        </p:nvSpPr>
        <p:spPr>
          <a:xfrm>
            <a:off x="1938776" y="2656715"/>
            <a:ext cx="3481408" cy="1356738"/>
          </a:xfrm>
          <a:prstGeom prst="wedgeRoundRectCallout">
            <a:avLst>
              <a:gd name="adj1" fmla="val -3309"/>
              <a:gd name="adj2" fmla="val -105588"/>
              <a:gd name="adj3" fmla="val 16667"/>
            </a:avLst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>
                <a:solidFill>
                  <a:schemeClr val="tx1"/>
                </a:solidFill>
              </a:rPr>
              <a:t>4. Zur Bestimmung der relativen Kamerapositionen werden </a:t>
            </a:r>
            <a:r>
              <a:rPr lang="de-DE" sz="1400" dirty="0" err="1">
                <a:solidFill>
                  <a:schemeClr val="tx1"/>
                </a:solidFill>
              </a:rPr>
              <a:t>ArUcomarker</a:t>
            </a:r>
            <a:r>
              <a:rPr lang="de-DE" sz="1400" dirty="0">
                <a:solidFill>
                  <a:schemeClr val="tx1"/>
                </a:solidFill>
              </a:rPr>
              <a:t> verwendet, dessen Position in Weltkoordinaten nicht bekannt sein muss…</a:t>
            </a:r>
          </a:p>
        </p:txBody>
      </p:sp>
      <p:sp>
        <p:nvSpPr>
          <p:cNvPr id="83" name="Sprechblase: rechteckig mit abgerundeten Ecken 82">
            <a:extLst>
              <a:ext uri="{FF2B5EF4-FFF2-40B4-BE49-F238E27FC236}">
                <a16:creationId xmlns:a16="http://schemas.microsoft.com/office/drawing/2014/main" id="{2CD61DC8-C52D-4BFA-BACA-1BE33EDB13A6}"/>
              </a:ext>
            </a:extLst>
          </p:cNvPr>
          <p:cNvSpPr/>
          <p:nvPr/>
        </p:nvSpPr>
        <p:spPr>
          <a:xfrm>
            <a:off x="4687505" y="4289151"/>
            <a:ext cx="3481408" cy="883727"/>
          </a:xfrm>
          <a:prstGeom prst="wedgeRoundRectCallout">
            <a:avLst>
              <a:gd name="adj1" fmla="val -46060"/>
              <a:gd name="adj2" fmla="val -64720"/>
              <a:gd name="adj3" fmla="val 16667"/>
            </a:avLst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>
                <a:solidFill>
                  <a:schemeClr val="tx1"/>
                </a:solidFill>
              </a:rPr>
              <a:t>… also warum nicht die fahrenden </a:t>
            </a:r>
            <a:r>
              <a:rPr lang="de-DE" sz="1400" dirty="0" err="1">
                <a:solidFill>
                  <a:schemeClr val="tx1"/>
                </a:solidFill>
              </a:rPr>
              <a:t>Robotinos</a:t>
            </a:r>
            <a:r>
              <a:rPr lang="de-DE" sz="1400" dirty="0">
                <a:solidFill>
                  <a:schemeClr val="tx1"/>
                </a:solidFill>
              </a:rPr>
              <a:t> verwenden, um die relativen Kamerapositionen zu bestimmen? …</a:t>
            </a:r>
          </a:p>
        </p:txBody>
      </p:sp>
      <p:sp>
        <p:nvSpPr>
          <p:cNvPr id="84" name="Sprechblase: rechteckig mit abgerundeten Ecken 83">
            <a:extLst>
              <a:ext uri="{FF2B5EF4-FFF2-40B4-BE49-F238E27FC236}">
                <a16:creationId xmlns:a16="http://schemas.microsoft.com/office/drawing/2014/main" id="{0D13B831-320B-4838-BB7B-73402558727A}"/>
              </a:ext>
            </a:extLst>
          </p:cNvPr>
          <p:cNvSpPr/>
          <p:nvPr/>
        </p:nvSpPr>
        <p:spPr>
          <a:xfrm>
            <a:off x="1088020" y="4411731"/>
            <a:ext cx="3481408" cy="883727"/>
          </a:xfrm>
          <a:prstGeom prst="wedgeRoundRectCallout">
            <a:avLst>
              <a:gd name="adj1" fmla="val 53133"/>
              <a:gd name="adj2" fmla="val -82332"/>
              <a:gd name="adj3" fmla="val 16667"/>
            </a:avLst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b="1" dirty="0">
                <a:solidFill>
                  <a:schemeClr val="tx1"/>
                </a:solidFill>
              </a:rPr>
              <a:t>… oder um während der Fahrt im vollen Produktionsbetrieb die Kameras stätig nach zu kalibrieren?</a:t>
            </a:r>
          </a:p>
        </p:txBody>
      </p:sp>
      <p:sp>
        <p:nvSpPr>
          <p:cNvPr id="73" name="Sprechblase: rechteckig mit abgerundeten Ecken 72">
            <a:extLst>
              <a:ext uri="{FF2B5EF4-FFF2-40B4-BE49-F238E27FC236}">
                <a16:creationId xmlns:a16="http://schemas.microsoft.com/office/drawing/2014/main" id="{9A650C98-E19A-4039-8BA7-F27618CA0C64}"/>
              </a:ext>
            </a:extLst>
          </p:cNvPr>
          <p:cNvSpPr/>
          <p:nvPr/>
        </p:nvSpPr>
        <p:spPr>
          <a:xfrm>
            <a:off x="5182320" y="2187754"/>
            <a:ext cx="3481408" cy="1151897"/>
          </a:xfrm>
          <a:prstGeom prst="wedgeRoundRectCallout">
            <a:avLst>
              <a:gd name="adj1" fmla="val 62913"/>
              <a:gd name="adj2" fmla="val -79408"/>
              <a:gd name="adj3" fmla="val 16667"/>
            </a:avLst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>
                <a:solidFill>
                  <a:schemeClr val="tx1"/>
                </a:solidFill>
              </a:rPr>
              <a:t>… bis der Ursprung erreicht wird. Von hier kann anschließend in das Weltkoordinatensystem umgerechnet werden, da hier die Umrechnung von Kamera zu Welt bekannt ist.</a:t>
            </a:r>
          </a:p>
        </p:txBody>
      </p:sp>
      <p:sp>
        <p:nvSpPr>
          <p:cNvPr id="3" name="Smiley 2">
            <a:extLst>
              <a:ext uri="{FF2B5EF4-FFF2-40B4-BE49-F238E27FC236}">
                <a16:creationId xmlns:a16="http://schemas.microsoft.com/office/drawing/2014/main" id="{5DD3292B-10AC-46F6-95B1-692528B582B6}"/>
              </a:ext>
            </a:extLst>
          </p:cNvPr>
          <p:cNvSpPr/>
          <p:nvPr/>
        </p:nvSpPr>
        <p:spPr>
          <a:xfrm>
            <a:off x="2465853" y="1700093"/>
            <a:ext cx="4119453" cy="3508531"/>
          </a:xfrm>
          <a:prstGeom prst="smileyFace">
            <a:avLst/>
          </a:prstGeom>
          <a:solidFill>
            <a:srgbClr val="FFC000"/>
          </a:solidFill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581383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 animBg="1"/>
      <p:bldP spid="62" grpId="1" animBg="1"/>
      <p:bldP spid="69" grpId="0" animBg="1"/>
      <p:bldP spid="69" grpId="1" animBg="1"/>
      <p:bldP spid="74" grpId="0" animBg="1"/>
      <p:bldP spid="74" grpId="1" animBg="1"/>
      <p:bldP spid="75" grpId="0" animBg="1"/>
      <p:bldP spid="83" grpId="0" animBg="1"/>
      <p:bldP spid="84" grpId="0" animBg="1"/>
      <p:bldP spid="73" grpId="0" animBg="1"/>
      <p:bldP spid="73" grpId="1" animBg="1"/>
      <p:bldP spid="3" grpId="0" animBg="1"/>
      <p:bldP spid="3" grpId="1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0DA5CC8F-18A4-4BA7-8B0B-E34E4CDC10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dirty="0"/>
              <a:t>Neues Konzept der Positionsermittlung</a:t>
            </a:r>
            <a:br>
              <a:rPr lang="de-DE" altLang="de-DE" dirty="0"/>
            </a:br>
            <a:r>
              <a:rPr lang="de-DE" altLang="de-DE" dirty="0"/>
              <a:t>Neues Konzept – </a:t>
            </a:r>
            <a:r>
              <a:rPr lang="de-DE" altLang="de-DE" dirty="0" err="1"/>
              <a:t>Prove</a:t>
            </a:r>
            <a:r>
              <a:rPr lang="de-DE" altLang="de-DE" dirty="0"/>
              <a:t> </a:t>
            </a:r>
            <a:r>
              <a:rPr lang="de-DE" altLang="de-DE" dirty="0" err="1"/>
              <a:t>of</a:t>
            </a:r>
            <a:r>
              <a:rPr lang="de-DE" altLang="de-DE" dirty="0"/>
              <a:t> </a:t>
            </a:r>
            <a:r>
              <a:rPr lang="de-DE" altLang="de-DE" dirty="0" err="1"/>
              <a:t>concept</a:t>
            </a:r>
            <a:endParaRPr lang="de-DE" altLang="de-DE" dirty="0"/>
          </a:p>
        </p:txBody>
      </p:sp>
      <p:sp>
        <p:nvSpPr>
          <p:cNvPr id="7172" name="Foliennummernplatzhalter 4">
            <a:extLst>
              <a:ext uri="{FF2B5EF4-FFF2-40B4-BE49-F238E27FC236}">
                <a16:creationId xmlns:a16="http://schemas.microsoft.com/office/drawing/2014/main" id="{A0756B18-7E87-415C-BDE7-980721CFA7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F5FFB3A9-3658-4C26-B77E-D4C6937F9726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45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7173" name="Rectangle 10">
            <a:extLst>
              <a:ext uri="{FF2B5EF4-FFF2-40B4-BE49-F238E27FC236}">
                <a16:creationId xmlns:a16="http://schemas.microsoft.com/office/drawing/2014/main" id="{96563182-2FD2-42AB-8D0E-4E3F955EC03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 dirty="0">
                <a:solidFill>
                  <a:srgbClr val="3366CC"/>
                </a:solidFill>
              </a:rPr>
              <a:t>VPJ  |  Gewerk5  |  WS 2017/SS 2018  |  B. Bruss – J. Potthoff – H. Shafaq – L. Worm</a:t>
            </a:r>
            <a:endParaRPr lang="de-DE" altLang="de-DE" sz="1000" dirty="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CEAE7A7E-EE37-4C9F-B7DC-9209957DCE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7775" y="1120530"/>
            <a:ext cx="5450450" cy="5193202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46A1B4D3-D607-4B1C-BECE-D34DF31C646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7775" y="1120531"/>
            <a:ext cx="5450450" cy="5193202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E92B3CCB-28E0-4078-8D45-17AF2EFD575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7776" y="1114671"/>
            <a:ext cx="5450450" cy="5193202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13EFE556-9B78-4408-8300-54D397F081F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7775" y="1120529"/>
            <a:ext cx="5450450" cy="5193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4810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0DA5CC8F-18A4-4BA7-8B0B-E34E4CDC10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dirty="0"/>
              <a:t>Neues Konzept der Positionsermittlung</a:t>
            </a:r>
            <a:br>
              <a:rPr lang="de-DE" altLang="de-DE" dirty="0"/>
            </a:br>
            <a:r>
              <a:rPr lang="de-DE" altLang="de-DE" dirty="0"/>
              <a:t>Neues Konzept – </a:t>
            </a:r>
            <a:r>
              <a:rPr lang="de-DE" altLang="de-DE" dirty="0" err="1"/>
              <a:t>Prove</a:t>
            </a:r>
            <a:r>
              <a:rPr lang="de-DE" altLang="de-DE" dirty="0"/>
              <a:t> </a:t>
            </a:r>
            <a:r>
              <a:rPr lang="de-DE" altLang="de-DE" dirty="0" err="1"/>
              <a:t>of</a:t>
            </a:r>
            <a:r>
              <a:rPr lang="de-DE" altLang="de-DE" dirty="0"/>
              <a:t> </a:t>
            </a:r>
            <a:r>
              <a:rPr lang="de-DE" altLang="de-DE" dirty="0" err="1"/>
              <a:t>concept</a:t>
            </a:r>
            <a:endParaRPr lang="de-DE" altLang="de-DE" dirty="0"/>
          </a:p>
        </p:txBody>
      </p:sp>
      <p:sp>
        <p:nvSpPr>
          <p:cNvPr id="7172" name="Foliennummernplatzhalter 4">
            <a:extLst>
              <a:ext uri="{FF2B5EF4-FFF2-40B4-BE49-F238E27FC236}">
                <a16:creationId xmlns:a16="http://schemas.microsoft.com/office/drawing/2014/main" id="{A0756B18-7E87-415C-BDE7-980721CFA7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F5FFB3A9-3658-4C26-B77E-D4C6937F9726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46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7173" name="Rectangle 10">
            <a:extLst>
              <a:ext uri="{FF2B5EF4-FFF2-40B4-BE49-F238E27FC236}">
                <a16:creationId xmlns:a16="http://schemas.microsoft.com/office/drawing/2014/main" id="{96563182-2FD2-42AB-8D0E-4E3F955EC03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 dirty="0">
                <a:solidFill>
                  <a:srgbClr val="3366CC"/>
                </a:solidFill>
              </a:rPr>
              <a:t>VPJ  |  Gewerk5  |  WS 2017/SS 2018  |  B. Bruss – J. Potthoff – H. Shafaq – L. Worm</a:t>
            </a:r>
            <a:endParaRPr lang="de-DE" altLang="de-DE" sz="1000" dirty="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F146BCD-4AE3-4FFD-9A8A-CA89169CB31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83" t="3006" r="-2321" b="10479"/>
          <a:stretch/>
        </p:blipFill>
        <p:spPr>
          <a:xfrm>
            <a:off x="2993458" y="1052513"/>
            <a:ext cx="4164744" cy="5329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318940"/>
      </p:ext>
    </p:extLst>
  </p:cSld>
  <p:clrMapOvr>
    <a:masterClrMapping/>
  </p:clrMapOvr>
  <p:transition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0DA5CC8F-18A4-4BA7-8B0B-E34E4CDC10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dirty="0"/>
              <a:t>Neues Konzept der Positionsermittlung</a:t>
            </a:r>
            <a:br>
              <a:rPr lang="de-DE" altLang="de-DE" dirty="0"/>
            </a:br>
            <a:r>
              <a:rPr lang="de-DE" altLang="de-DE" dirty="0"/>
              <a:t>Neues Konzept – </a:t>
            </a:r>
            <a:r>
              <a:rPr lang="de-DE" altLang="de-DE" dirty="0" err="1"/>
              <a:t>Prove</a:t>
            </a:r>
            <a:r>
              <a:rPr lang="de-DE" altLang="de-DE" dirty="0"/>
              <a:t> </a:t>
            </a:r>
            <a:r>
              <a:rPr lang="de-DE" altLang="de-DE" dirty="0" err="1"/>
              <a:t>of</a:t>
            </a:r>
            <a:r>
              <a:rPr lang="de-DE" altLang="de-DE" dirty="0"/>
              <a:t> </a:t>
            </a:r>
            <a:r>
              <a:rPr lang="de-DE" altLang="de-DE" dirty="0" err="1"/>
              <a:t>concept</a:t>
            </a:r>
            <a:endParaRPr lang="de-DE" altLang="de-DE" dirty="0"/>
          </a:p>
        </p:txBody>
      </p:sp>
      <p:sp>
        <p:nvSpPr>
          <p:cNvPr id="7172" name="Foliennummernplatzhalter 4">
            <a:extLst>
              <a:ext uri="{FF2B5EF4-FFF2-40B4-BE49-F238E27FC236}">
                <a16:creationId xmlns:a16="http://schemas.microsoft.com/office/drawing/2014/main" id="{A0756B18-7E87-415C-BDE7-980721CFA7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F5FFB3A9-3658-4C26-B77E-D4C6937F9726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47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7173" name="Rectangle 10">
            <a:extLst>
              <a:ext uri="{FF2B5EF4-FFF2-40B4-BE49-F238E27FC236}">
                <a16:creationId xmlns:a16="http://schemas.microsoft.com/office/drawing/2014/main" id="{96563182-2FD2-42AB-8D0E-4E3F955EC03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 dirty="0">
                <a:solidFill>
                  <a:srgbClr val="3366CC"/>
                </a:solidFill>
              </a:rPr>
              <a:t>VPJ  |  Gewerk5  |  WS 2017/SS 2018  |  B. Bruss – J. Potthoff – H. Shafaq – L. Worm</a:t>
            </a:r>
            <a:endParaRPr lang="de-DE" altLang="de-DE" sz="1000" dirty="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37D540C4-DF1F-4A7B-A7A6-24D253E784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7350" y="1052513"/>
            <a:ext cx="5526650" cy="5265805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9EDBDB96-0778-4C1D-BFBD-6283B9B68E74}"/>
              </a:ext>
            </a:extLst>
          </p:cNvPr>
          <p:cNvSpPr txBox="1"/>
          <p:nvPr/>
        </p:nvSpPr>
        <p:spPr>
          <a:xfrm>
            <a:off x="163629" y="1347537"/>
            <a:ext cx="358059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+mj-lt"/>
              </a:rPr>
              <a:t>Soll:</a:t>
            </a:r>
          </a:p>
          <a:p>
            <a:r>
              <a:rPr lang="de-DE" dirty="0">
                <a:latin typeface="+mj-lt"/>
              </a:rPr>
              <a:t>X = 600 mm</a:t>
            </a:r>
          </a:p>
          <a:p>
            <a:r>
              <a:rPr lang="de-DE" dirty="0">
                <a:latin typeface="+mj-lt"/>
              </a:rPr>
              <a:t>Y = 600 mm</a:t>
            </a:r>
          </a:p>
          <a:p>
            <a:endParaRPr lang="de-DE" dirty="0">
              <a:latin typeface="+mj-lt"/>
            </a:endParaRPr>
          </a:p>
          <a:p>
            <a:r>
              <a:rPr lang="de-DE" dirty="0">
                <a:latin typeface="+mj-lt"/>
              </a:rPr>
              <a:t>Ist:</a:t>
            </a:r>
          </a:p>
          <a:p>
            <a:r>
              <a:rPr lang="de-DE" dirty="0">
                <a:latin typeface="+mj-lt"/>
              </a:rPr>
              <a:t>X = 593,404 mm</a:t>
            </a:r>
            <a:br>
              <a:rPr lang="de-DE" dirty="0">
                <a:latin typeface="+mj-lt"/>
              </a:rPr>
            </a:br>
            <a:r>
              <a:rPr lang="de-DE" dirty="0">
                <a:latin typeface="+mj-lt"/>
              </a:rPr>
              <a:t>Y = 614,671 mm</a:t>
            </a:r>
          </a:p>
          <a:p>
            <a:endParaRPr lang="de-DE" dirty="0">
              <a:latin typeface="+mj-lt"/>
            </a:endParaRPr>
          </a:p>
          <a:p>
            <a:r>
              <a:rPr lang="de-DE" dirty="0">
                <a:latin typeface="+mj-lt"/>
              </a:rPr>
              <a:t>Abweichung:</a:t>
            </a:r>
          </a:p>
          <a:p>
            <a:r>
              <a:rPr lang="de-DE" dirty="0">
                <a:latin typeface="+mj-lt"/>
              </a:rPr>
              <a:t>X = 6,596 mm (1,1 %)</a:t>
            </a:r>
          </a:p>
          <a:p>
            <a:r>
              <a:rPr lang="de-DE" dirty="0">
                <a:latin typeface="+mj-lt"/>
              </a:rPr>
              <a:t>Y = 14,671 mm (2,4 %)</a:t>
            </a:r>
          </a:p>
        </p:txBody>
      </p:sp>
    </p:spTree>
    <p:extLst>
      <p:ext uri="{BB962C8B-B14F-4D97-AF65-F5344CB8AC3E}">
        <p14:creationId xmlns:p14="http://schemas.microsoft.com/office/powerpoint/2010/main" val="3638198491"/>
      </p:ext>
    </p:extLst>
  </p:cSld>
  <p:clrMapOvr>
    <a:masterClrMapping/>
  </p:clrMapOvr>
  <p:transition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7192EEAE-032D-4C82-8098-DAEE10FA0A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7350" y="1052513"/>
            <a:ext cx="5526650" cy="5265805"/>
          </a:xfrm>
          <a:prstGeom prst="rect">
            <a:avLst/>
          </a:prstGeom>
        </p:spPr>
      </p:pic>
      <p:sp>
        <p:nvSpPr>
          <p:cNvPr id="7170" name="Rectangle 2">
            <a:extLst>
              <a:ext uri="{FF2B5EF4-FFF2-40B4-BE49-F238E27FC236}">
                <a16:creationId xmlns:a16="http://schemas.microsoft.com/office/drawing/2014/main" id="{0DA5CC8F-18A4-4BA7-8B0B-E34E4CDC10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dirty="0"/>
              <a:t>Neues Konzept der Positionsermittlung</a:t>
            </a:r>
            <a:br>
              <a:rPr lang="de-DE" altLang="de-DE" dirty="0"/>
            </a:br>
            <a:r>
              <a:rPr lang="de-DE" altLang="de-DE" dirty="0"/>
              <a:t>Neues Konzept – </a:t>
            </a:r>
            <a:r>
              <a:rPr lang="de-DE" altLang="de-DE" dirty="0" err="1"/>
              <a:t>Prove</a:t>
            </a:r>
            <a:r>
              <a:rPr lang="de-DE" altLang="de-DE" dirty="0"/>
              <a:t> </a:t>
            </a:r>
            <a:r>
              <a:rPr lang="de-DE" altLang="de-DE" dirty="0" err="1"/>
              <a:t>of</a:t>
            </a:r>
            <a:r>
              <a:rPr lang="de-DE" altLang="de-DE" dirty="0"/>
              <a:t> </a:t>
            </a:r>
            <a:r>
              <a:rPr lang="de-DE" altLang="de-DE" dirty="0" err="1"/>
              <a:t>concept</a:t>
            </a:r>
            <a:endParaRPr lang="de-DE" altLang="de-DE" dirty="0"/>
          </a:p>
        </p:txBody>
      </p:sp>
      <p:sp>
        <p:nvSpPr>
          <p:cNvPr id="7172" name="Foliennummernplatzhalter 4">
            <a:extLst>
              <a:ext uri="{FF2B5EF4-FFF2-40B4-BE49-F238E27FC236}">
                <a16:creationId xmlns:a16="http://schemas.microsoft.com/office/drawing/2014/main" id="{A0756B18-7E87-415C-BDE7-980721CFA7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F5FFB3A9-3658-4C26-B77E-D4C6937F9726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48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7173" name="Rectangle 10">
            <a:extLst>
              <a:ext uri="{FF2B5EF4-FFF2-40B4-BE49-F238E27FC236}">
                <a16:creationId xmlns:a16="http://schemas.microsoft.com/office/drawing/2014/main" id="{96563182-2FD2-42AB-8D0E-4E3F955EC03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 dirty="0">
                <a:solidFill>
                  <a:srgbClr val="3366CC"/>
                </a:solidFill>
              </a:rPr>
              <a:t>VPJ  |  Gewerk5  |  WS 2017/SS 2018  |  B. Bruss – J. Potthoff – H. Shafaq – L. Worm</a:t>
            </a:r>
            <a:endParaRPr lang="de-DE" altLang="de-DE" sz="1000" dirty="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AA04AD1A-AF2E-4B75-B815-D621218175C7}"/>
              </a:ext>
            </a:extLst>
          </p:cNvPr>
          <p:cNvSpPr txBox="1"/>
          <p:nvPr/>
        </p:nvSpPr>
        <p:spPr>
          <a:xfrm>
            <a:off x="163629" y="1347537"/>
            <a:ext cx="358059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+mj-lt"/>
              </a:rPr>
              <a:t>Soll:</a:t>
            </a:r>
          </a:p>
          <a:p>
            <a:r>
              <a:rPr lang="de-DE" dirty="0">
                <a:latin typeface="+mj-lt"/>
              </a:rPr>
              <a:t>X = 1400 mm</a:t>
            </a:r>
          </a:p>
          <a:p>
            <a:r>
              <a:rPr lang="de-DE" dirty="0">
                <a:latin typeface="+mj-lt"/>
              </a:rPr>
              <a:t>Y = 2800 mm</a:t>
            </a:r>
          </a:p>
          <a:p>
            <a:endParaRPr lang="de-DE" dirty="0">
              <a:latin typeface="+mj-lt"/>
            </a:endParaRPr>
          </a:p>
          <a:p>
            <a:r>
              <a:rPr lang="de-DE" dirty="0">
                <a:latin typeface="+mj-lt"/>
              </a:rPr>
              <a:t>Ist:</a:t>
            </a:r>
          </a:p>
          <a:p>
            <a:r>
              <a:rPr lang="de-DE" dirty="0">
                <a:latin typeface="+mj-lt"/>
              </a:rPr>
              <a:t>X = 1470,3 mm</a:t>
            </a:r>
            <a:br>
              <a:rPr lang="de-DE" dirty="0">
                <a:latin typeface="+mj-lt"/>
              </a:rPr>
            </a:br>
            <a:r>
              <a:rPr lang="de-DE" dirty="0">
                <a:latin typeface="+mj-lt"/>
              </a:rPr>
              <a:t>Y = 2830,54 mm</a:t>
            </a:r>
          </a:p>
          <a:p>
            <a:endParaRPr lang="de-DE" dirty="0">
              <a:latin typeface="+mj-lt"/>
            </a:endParaRPr>
          </a:p>
          <a:p>
            <a:r>
              <a:rPr lang="de-DE" dirty="0">
                <a:latin typeface="+mj-lt"/>
              </a:rPr>
              <a:t>Abweichung:</a:t>
            </a:r>
          </a:p>
          <a:p>
            <a:r>
              <a:rPr lang="de-DE" dirty="0">
                <a:latin typeface="+mj-lt"/>
              </a:rPr>
              <a:t>X = 70,3 mm (5,0 %)</a:t>
            </a:r>
          </a:p>
          <a:p>
            <a:r>
              <a:rPr lang="de-DE" dirty="0">
                <a:latin typeface="+mj-lt"/>
              </a:rPr>
              <a:t>Y = 30,54 mm (1,1 %)</a:t>
            </a:r>
          </a:p>
        </p:txBody>
      </p:sp>
    </p:spTree>
    <p:extLst>
      <p:ext uri="{BB962C8B-B14F-4D97-AF65-F5344CB8AC3E}">
        <p14:creationId xmlns:p14="http://schemas.microsoft.com/office/powerpoint/2010/main" val="681985257"/>
      </p:ext>
    </p:extLst>
  </p:cSld>
  <p:clrMapOvr>
    <a:masterClrMapping/>
  </p:clrMapOvr>
  <p:transition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7DFF33-B50F-433F-8B0D-46481D25E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 des Gewerk 5 - VPJ W17</a:t>
            </a:r>
          </a:p>
        </p:txBody>
      </p:sp>
      <p:graphicFrame>
        <p:nvGraphicFramePr>
          <p:cNvPr id="7" name="Inhaltsplatzhalter 6">
            <a:extLst>
              <a:ext uri="{FF2B5EF4-FFF2-40B4-BE49-F238E27FC236}">
                <a16:creationId xmlns:a16="http://schemas.microsoft.com/office/drawing/2014/main" id="{C008ACE6-5BAC-4AD1-BF55-543E9DFA6C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85243263"/>
              </p:ext>
            </p:extLst>
          </p:nvPr>
        </p:nvGraphicFramePr>
        <p:xfrm>
          <a:off x="320675" y="1273175"/>
          <a:ext cx="9344026" cy="1752600"/>
        </p:xfrm>
        <a:graphic>
          <a:graphicData uri="http://schemas.openxmlformats.org/drawingml/2006/table">
            <a:tbl>
              <a:tblPr firstRow="1" bandRow="1">
                <a:tableStyleId>{638B1855-1B75-4FBE-930C-398BA8C253C6}</a:tableStyleId>
              </a:tblPr>
              <a:tblGrid>
                <a:gridCol w="4672013">
                  <a:extLst>
                    <a:ext uri="{9D8B030D-6E8A-4147-A177-3AD203B41FA5}">
                      <a16:colId xmlns:a16="http://schemas.microsoft.com/office/drawing/2014/main" val="2655380436"/>
                    </a:ext>
                  </a:extLst>
                </a:gridCol>
                <a:gridCol w="4672013">
                  <a:extLst>
                    <a:ext uri="{9D8B030D-6E8A-4147-A177-3AD203B41FA5}">
                      <a16:colId xmlns:a16="http://schemas.microsoft.com/office/drawing/2014/main" val="22322632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u="none" dirty="0"/>
                        <a:t>Aufgaben</a:t>
                      </a:r>
                      <a:endParaRPr lang="de-DE" b="1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Status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98780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b="1" u="sng" dirty="0"/>
                        <a:t>Programm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162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Navigation und Kalibrierung in ein Programm Zusammengefasst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29515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 b="0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0687883"/>
                  </a:ext>
                </a:extLst>
              </a:tr>
            </a:tbl>
          </a:graphicData>
        </a:graphic>
      </p:graphicFrame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3D62F24-0C36-4868-81D8-96BD299DE7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nl-NL"/>
              <a:t>VPJ  |  Gewerk5  |  WS 2017/SS 2018  |  </a:t>
            </a:r>
            <a:r>
              <a:rPr lang="de-DE" altLang="de-DE"/>
              <a:t>B. Bruss – J. Potthoff – H. Shafaq – L. Worm</a:t>
            </a:r>
            <a:endParaRPr lang="de-DE" dirty="0">
              <a:cs typeface="Arial" charset="0"/>
            </a:endParaRP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EFC51FB-D74E-4177-B7C4-4F6DDDE5346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76EDC10-2FBB-4868-9C08-BAAF3A933384}" type="slidenum">
              <a:rPr lang="de-DE" altLang="de-DE" smtClean="0"/>
              <a:pPr>
                <a:defRPr/>
              </a:pPr>
              <a:t>49</a:t>
            </a:fld>
            <a:r>
              <a:rPr lang="de-DE" altLang="de-DE">
                <a:solidFill>
                  <a:schemeClr val="accent2"/>
                </a:solidFill>
              </a:rPr>
              <a:t> </a:t>
            </a:r>
          </a:p>
        </p:txBody>
      </p:sp>
      <p:pic>
        <p:nvPicPr>
          <p:cNvPr id="6" name="Grafik 5" descr="Häkchen">
            <a:extLst>
              <a:ext uri="{FF2B5EF4-FFF2-40B4-BE49-F238E27FC236}">
                <a16:creationId xmlns:a16="http://schemas.microsoft.com/office/drawing/2014/main" id="{4E38AC96-E245-43C7-A47B-2456E9FE16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73338" y="2070294"/>
            <a:ext cx="515285" cy="515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499726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0DA5CC8F-18A4-4BA7-8B0B-E34E4CDC10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dirty="0"/>
              <a:t>1. Teilaufgaben – Navigations-App </a:t>
            </a:r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9C2DD53A-B249-43DF-A689-DF80B71FB1B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Arial" panose="020B0604020202020204" pitchFamily="34" charset="0"/>
              <a:buChar char="•"/>
            </a:pPr>
            <a:r>
              <a:rPr lang="de-DE" altLang="de-DE" sz="1800" dirty="0"/>
              <a:t>Lennards Sachen</a:t>
            </a:r>
            <a:endParaRPr lang="de-DE" altLang="de-DE" sz="1600" dirty="0"/>
          </a:p>
        </p:txBody>
      </p:sp>
      <p:sp>
        <p:nvSpPr>
          <p:cNvPr id="7172" name="Foliennummernplatzhalter 4">
            <a:extLst>
              <a:ext uri="{FF2B5EF4-FFF2-40B4-BE49-F238E27FC236}">
                <a16:creationId xmlns:a16="http://schemas.microsoft.com/office/drawing/2014/main" id="{A0756B18-7E87-415C-BDE7-980721CFA7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F5FFB3A9-3658-4C26-B77E-D4C6937F9726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5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7173" name="Rectangle 10">
            <a:extLst>
              <a:ext uri="{FF2B5EF4-FFF2-40B4-BE49-F238E27FC236}">
                <a16:creationId xmlns:a16="http://schemas.microsoft.com/office/drawing/2014/main" id="{96563182-2FD2-42AB-8D0E-4E3F955EC03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 dirty="0">
                <a:solidFill>
                  <a:srgbClr val="3366CC"/>
                </a:solidFill>
              </a:rPr>
              <a:t>VPJ  |  Gewerk5  |  WS 2017/SS 2018  |  B. Bruss – J. Potthoff – H. Shafaq – L. Worm</a:t>
            </a:r>
            <a:endParaRPr lang="de-DE" altLang="de-DE" sz="1000" dirty="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5540032"/>
      </p:ext>
    </p:extLst>
  </p:cSld>
  <p:clrMapOvr>
    <a:masterClrMapping/>
  </p:clrMapOvr>
  <p:transition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6CB10F-3B0B-4AFA-B14C-F826787D5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 des Gewerk 5 - VPJ W17</a:t>
            </a:r>
          </a:p>
        </p:txBody>
      </p:sp>
      <p:graphicFrame>
        <p:nvGraphicFramePr>
          <p:cNvPr id="7" name="Inhaltsplatzhalter 6">
            <a:extLst>
              <a:ext uri="{FF2B5EF4-FFF2-40B4-BE49-F238E27FC236}">
                <a16:creationId xmlns:a16="http://schemas.microsoft.com/office/drawing/2014/main" id="{05148A93-32BE-4EFC-8AE2-D955B68D281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51404252"/>
              </p:ext>
            </p:extLst>
          </p:nvPr>
        </p:nvGraphicFramePr>
        <p:xfrm>
          <a:off x="320675" y="1273175"/>
          <a:ext cx="9344026" cy="4592320"/>
        </p:xfrm>
        <a:graphic>
          <a:graphicData uri="http://schemas.openxmlformats.org/drawingml/2006/table">
            <a:tbl>
              <a:tblPr firstRow="1" bandRow="1">
                <a:tableStyleId>{638B1855-1B75-4FBE-930C-398BA8C253C6}</a:tableStyleId>
              </a:tblPr>
              <a:tblGrid>
                <a:gridCol w="4672013">
                  <a:extLst>
                    <a:ext uri="{9D8B030D-6E8A-4147-A177-3AD203B41FA5}">
                      <a16:colId xmlns:a16="http://schemas.microsoft.com/office/drawing/2014/main" val="3431725703"/>
                    </a:ext>
                  </a:extLst>
                </a:gridCol>
                <a:gridCol w="4672013">
                  <a:extLst>
                    <a:ext uri="{9D8B030D-6E8A-4147-A177-3AD203B41FA5}">
                      <a16:colId xmlns:a16="http://schemas.microsoft.com/office/drawing/2014/main" val="259072203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Aufgabe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Status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16391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b="1" u="sng" dirty="0"/>
                        <a:t>Settings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0640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Verwalten und Sichern von Einstellungen und Kalibrierergebnissen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18634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Anpassen von Kameraposition und Kamerahandler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64906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b="1" u="sng" dirty="0"/>
                        <a:t>Kalibrierung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68629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Extrinsische und Intrinsische Kalibrierung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64268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Kalibrierung auf 2 Ebenen für </a:t>
                      </a:r>
                      <a:r>
                        <a:rPr lang="de-DE" dirty="0" err="1"/>
                        <a:t>Robi</a:t>
                      </a:r>
                      <a:r>
                        <a:rPr lang="de-DE" dirty="0"/>
                        <a:t> 2.0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                         Kalibrierung auf bekannter </a:t>
                      </a:r>
                    </a:p>
                    <a:p>
                      <a:r>
                        <a:rPr lang="de-DE" dirty="0"/>
                        <a:t>                         Z-Ebene und Positions-</a:t>
                      </a:r>
                    </a:p>
                    <a:p>
                      <a:r>
                        <a:rPr lang="de-DE" dirty="0"/>
                        <a:t>                         </a:t>
                      </a:r>
                      <a:r>
                        <a:rPr lang="de-DE" dirty="0" err="1"/>
                        <a:t>bestimmung</a:t>
                      </a:r>
                      <a:r>
                        <a:rPr lang="de-DE" dirty="0"/>
                        <a:t> über</a:t>
                      </a:r>
                    </a:p>
                    <a:p>
                      <a:r>
                        <a:rPr lang="de-DE" dirty="0"/>
                        <a:t>                         Strahlensatz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5361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Qualitätsbewertung der </a:t>
                      </a:r>
                      <a:r>
                        <a:rPr lang="de-DE" dirty="0" err="1"/>
                        <a:t>Kalibrieung</a:t>
                      </a:r>
                      <a:r>
                        <a:rPr lang="de-DE" dirty="0"/>
                        <a:t> während der Laufzeit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7399780"/>
                  </a:ext>
                </a:extLst>
              </a:tr>
            </a:tbl>
          </a:graphicData>
        </a:graphic>
      </p:graphicFrame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CA6076A-EE25-4A76-B781-85687509694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nl-NL"/>
              <a:t>VPJ  |  Gewerk5  |  WS 2017/SS 2018  |  </a:t>
            </a:r>
            <a:r>
              <a:rPr lang="de-DE" altLang="de-DE"/>
              <a:t>B. Bruss – J. Potthoff – H. Shafaq – L. Worm</a:t>
            </a:r>
            <a:endParaRPr lang="de-DE" dirty="0">
              <a:cs typeface="Arial" charset="0"/>
            </a:endParaRP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F198C0E-40DC-4B3F-84C2-35A3EDA5D3B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76EDC10-2FBB-4868-9C08-BAAF3A933384}" type="slidenum">
              <a:rPr lang="de-DE" altLang="de-DE" smtClean="0"/>
              <a:pPr>
                <a:defRPr/>
              </a:pPr>
              <a:t>50</a:t>
            </a:fld>
            <a:r>
              <a:rPr lang="de-DE" altLang="de-DE">
                <a:solidFill>
                  <a:schemeClr val="accent2"/>
                </a:solidFill>
              </a:rPr>
              <a:t> </a:t>
            </a:r>
          </a:p>
        </p:txBody>
      </p:sp>
      <p:pic>
        <p:nvPicPr>
          <p:cNvPr id="12" name="Grafik 11" descr="Häkchen">
            <a:extLst>
              <a:ext uri="{FF2B5EF4-FFF2-40B4-BE49-F238E27FC236}">
                <a16:creationId xmlns:a16="http://schemas.microsoft.com/office/drawing/2014/main" id="{075777C8-41D2-4208-A7D7-D7742FA969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73338" y="2070294"/>
            <a:ext cx="515285" cy="515285"/>
          </a:xfrm>
          <a:prstGeom prst="rect">
            <a:avLst/>
          </a:prstGeom>
        </p:spPr>
      </p:pic>
      <p:pic>
        <p:nvPicPr>
          <p:cNvPr id="13" name="Grafik 12" descr="Häkchen">
            <a:extLst>
              <a:ext uri="{FF2B5EF4-FFF2-40B4-BE49-F238E27FC236}">
                <a16:creationId xmlns:a16="http://schemas.microsoft.com/office/drawing/2014/main" id="{75D5D7D5-9E0F-42F0-BDD2-8B82D68196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73338" y="2695910"/>
            <a:ext cx="515285" cy="515285"/>
          </a:xfrm>
          <a:prstGeom prst="rect">
            <a:avLst/>
          </a:prstGeom>
        </p:spPr>
      </p:pic>
      <p:pic>
        <p:nvPicPr>
          <p:cNvPr id="14" name="Grafik 13" descr="Häkchen">
            <a:extLst>
              <a:ext uri="{FF2B5EF4-FFF2-40B4-BE49-F238E27FC236}">
                <a16:creationId xmlns:a16="http://schemas.microsoft.com/office/drawing/2014/main" id="{172ED500-F378-4C6D-A275-A8CE8DBE52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73338" y="3588482"/>
            <a:ext cx="515285" cy="515285"/>
          </a:xfrm>
          <a:prstGeom prst="rect">
            <a:avLst/>
          </a:prstGeom>
        </p:spPr>
      </p:pic>
      <p:pic>
        <p:nvPicPr>
          <p:cNvPr id="16" name="Grafik 15" descr="Schließen">
            <a:extLst>
              <a:ext uri="{FF2B5EF4-FFF2-40B4-BE49-F238E27FC236}">
                <a16:creationId xmlns:a16="http://schemas.microsoft.com/office/drawing/2014/main" id="{22B1ACED-FF07-4169-B931-DC22A4F4377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117351" y="4049748"/>
            <a:ext cx="515285" cy="515285"/>
          </a:xfrm>
          <a:prstGeom prst="rect">
            <a:avLst/>
          </a:prstGeom>
        </p:spPr>
      </p:pic>
      <p:pic>
        <p:nvPicPr>
          <p:cNvPr id="18" name="Grafik 17" descr="Glühlampe">
            <a:extLst>
              <a:ext uri="{FF2B5EF4-FFF2-40B4-BE49-F238E27FC236}">
                <a16:creationId xmlns:a16="http://schemas.microsoft.com/office/drawing/2014/main" id="{AF45A13A-5910-4146-B8CD-18D1990F6C5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175226" y="4045324"/>
            <a:ext cx="524132" cy="524132"/>
          </a:xfrm>
          <a:prstGeom prst="rect">
            <a:avLst/>
          </a:prstGeom>
        </p:spPr>
      </p:pic>
      <p:pic>
        <p:nvPicPr>
          <p:cNvPr id="20" name="Grafik 19" descr="Pfeil mit einer Linie: Gerade">
            <a:extLst>
              <a:ext uri="{FF2B5EF4-FFF2-40B4-BE49-F238E27FC236}">
                <a16:creationId xmlns:a16="http://schemas.microsoft.com/office/drawing/2014/main" id="{837FB695-F7A6-4C6D-81D2-06E2FB3D301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 rot="10800000">
            <a:off x="5631948" y="4045324"/>
            <a:ext cx="515285" cy="515285"/>
          </a:xfrm>
          <a:prstGeom prst="rect">
            <a:avLst/>
          </a:prstGeom>
        </p:spPr>
      </p:pic>
      <p:pic>
        <p:nvPicPr>
          <p:cNvPr id="21" name="Grafik 20" descr="Häkchen">
            <a:extLst>
              <a:ext uri="{FF2B5EF4-FFF2-40B4-BE49-F238E27FC236}">
                <a16:creationId xmlns:a16="http://schemas.microsoft.com/office/drawing/2014/main" id="{996072F0-5EA6-40A2-B8CA-51CFEC0223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17351" y="5281211"/>
            <a:ext cx="515285" cy="515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218220"/>
      </p:ext>
    </p:extLst>
  </p:cSld>
  <p:clrMapOvr>
    <a:masterClrMapping/>
  </p:clrMapOvr>
  <p:transition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7DFF33-B50F-433F-8B0D-46481D25E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Ergebnis des Gewerk 5 - VPJ W17</a:t>
            </a:r>
          </a:p>
        </p:txBody>
      </p:sp>
      <p:graphicFrame>
        <p:nvGraphicFramePr>
          <p:cNvPr id="7" name="Inhaltsplatzhalter 6">
            <a:extLst>
              <a:ext uri="{FF2B5EF4-FFF2-40B4-BE49-F238E27FC236}">
                <a16:creationId xmlns:a16="http://schemas.microsoft.com/office/drawing/2014/main" id="{C008ACE6-5BAC-4AD1-BF55-543E9DFA6C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04251791"/>
              </p:ext>
            </p:extLst>
          </p:nvPr>
        </p:nvGraphicFramePr>
        <p:xfrm>
          <a:off x="320675" y="1273175"/>
          <a:ext cx="9344026" cy="3235960"/>
        </p:xfrm>
        <a:graphic>
          <a:graphicData uri="http://schemas.openxmlformats.org/drawingml/2006/table">
            <a:tbl>
              <a:tblPr firstRow="1" bandRow="1">
                <a:tableStyleId>{638B1855-1B75-4FBE-930C-398BA8C253C6}</a:tableStyleId>
              </a:tblPr>
              <a:tblGrid>
                <a:gridCol w="4672013">
                  <a:extLst>
                    <a:ext uri="{9D8B030D-6E8A-4147-A177-3AD203B41FA5}">
                      <a16:colId xmlns:a16="http://schemas.microsoft.com/office/drawing/2014/main" val="2655380436"/>
                    </a:ext>
                  </a:extLst>
                </a:gridCol>
                <a:gridCol w="4672013">
                  <a:extLst>
                    <a:ext uri="{9D8B030D-6E8A-4147-A177-3AD203B41FA5}">
                      <a16:colId xmlns:a16="http://schemas.microsoft.com/office/drawing/2014/main" val="22322632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u="none" dirty="0"/>
                        <a:t>Aufgaben</a:t>
                      </a:r>
                      <a:endParaRPr lang="de-DE" b="1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Status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98780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b="1" u="sng" dirty="0"/>
                        <a:t>Navigation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162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Entkopplung von live </a:t>
                      </a:r>
                      <a:r>
                        <a:rPr lang="de-DE" dirty="0" err="1"/>
                        <a:t>view</a:t>
                      </a:r>
                      <a:r>
                        <a:rPr lang="de-DE" dirty="0"/>
                        <a:t> und UDP Daten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29515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Unterstützung von mehr als 4 Robotern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81667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/>
                        <a:t>ArUcomarkerverwaltung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92871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Berechnung von Standardabweichung der Position zwischen Kameras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70577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b="1" u="sng" dirty="0" err="1"/>
                        <a:t>Augmented</a:t>
                      </a:r>
                      <a:r>
                        <a:rPr lang="de-DE" u="sng" dirty="0"/>
                        <a:t> </a:t>
                      </a:r>
                      <a:r>
                        <a:rPr lang="de-DE" u="sng" dirty="0" err="1"/>
                        <a:t>reality</a:t>
                      </a:r>
                      <a:endParaRPr lang="de-DE" b="1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0687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 b="1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7394291"/>
                  </a:ext>
                </a:extLst>
              </a:tr>
            </a:tbl>
          </a:graphicData>
        </a:graphic>
      </p:graphicFrame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3D62F24-0C36-4868-81D8-96BD299DE7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nl-NL"/>
              <a:t>VPJ  |  Gewerk5  |  WS 2017/SS 2018  |  </a:t>
            </a:r>
            <a:r>
              <a:rPr lang="de-DE" altLang="de-DE"/>
              <a:t>B. Bruss – J. Potthoff – H. Shafaq – L. Worm</a:t>
            </a:r>
            <a:endParaRPr lang="de-DE" dirty="0">
              <a:cs typeface="Arial" charset="0"/>
            </a:endParaRP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EFC51FB-D74E-4177-B7C4-4F6DDDE5346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76EDC10-2FBB-4868-9C08-BAAF3A933384}" type="slidenum">
              <a:rPr lang="de-DE" altLang="de-DE" smtClean="0"/>
              <a:pPr>
                <a:defRPr/>
              </a:pPr>
              <a:t>51</a:t>
            </a:fld>
            <a:r>
              <a:rPr lang="de-DE" altLang="de-DE">
                <a:solidFill>
                  <a:schemeClr val="accent2"/>
                </a:solidFill>
              </a:rPr>
              <a:t> </a:t>
            </a:r>
          </a:p>
        </p:txBody>
      </p:sp>
      <p:pic>
        <p:nvPicPr>
          <p:cNvPr id="6" name="Grafik 5" descr="Häkchen">
            <a:extLst>
              <a:ext uri="{FF2B5EF4-FFF2-40B4-BE49-F238E27FC236}">
                <a16:creationId xmlns:a16="http://schemas.microsoft.com/office/drawing/2014/main" id="{68D8152F-5655-4BFD-9435-54C4A7CE5C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73338" y="1939660"/>
            <a:ext cx="515285" cy="515285"/>
          </a:xfrm>
          <a:prstGeom prst="rect">
            <a:avLst/>
          </a:prstGeom>
        </p:spPr>
      </p:pic>
      <p:pic>
        <p:nvPicPr>
          <p:cNvPr id="8" name="Grafik 7" descr="Häkchen">
            <a:extLst>
              <a:ext uri="{FF2B5EF4-FFF2-40B4-BE49-F238E27FC236}">
                <a16:creationId xmlns:a16="http://schemas.microsoft.com/office/drawing/2014/main" id="{68A003A9-4B7B-4637-A31C-C8892C9D84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73338" y="2321374"/>
            <a:ext cx="515285" cy="515285"/>
          </a:xfrm>
          <a:prstGeom prst="rect">
            <a:avLst/>
          </a:prstGeom>
        </p:spPr>
      </p:pic>
      <p:pic>
        <p:nvPicPr>
          <p:cNvPr id="9" name="Grafik 8" descr="Häkchen">
            <a:extLst>
              <a:ext uri="{FF2B5EF4-FFF2-40B4-BE49-F238E27FC236}">
                <a16:creationId xmlns:a16="http://schemas.microsoft.com/office/drawing/2014/main" id="{ACDA5CFB-7DE4-4D13-A72C-54DE3F67F0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73337" y="2679083"/>
            <a:ext cx="515285" cy="515285"/>
          </a:xfrm>
          <a:prstGeom prst="rect">
            <a:avLst/>
          </a:prstGeom>
        </p:spPr>
      </p:pic>
      <p:pic>
        <p:nvPicPr>
          <p:cNvPr id="10" name="Grafik 9" descr="Häkchen">
            <a:extLst>
              <a:ext uri="{FF2B5EF4-FFF2-40B4-BE49-F238E27FC236}">
                <a16:creationId xmlns:a16="http://schemas.microsoft.com/office/drawing/2014/main" id="{0FE6D57A-2108-4CCE-9C95-3D27D5F9CA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70285" y="3194368"/>
            <a:ext cx="515285" cy="515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718936"/>
      </p:ext>
    </p:extLst>
  </p:cSld>
  <p:clrMapOvr>
    <a:masterClrMapping/>
  </p:clrMapOvr>
  <p:transition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Foliennummernplatzhalter 4">
            <a:extLst>
              <a:ext uri="{FF2B5EF4-FFF2-40B4-BE49-F238E27FC236}">
                <a16:creationId xmlns:a16="http://schemas.microsoft.com/office/drawing/2014/main" id="{95C0FEF5-BF1F-40E4-A0CC-8F004E1D8AD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03C3ED84-3B54-49B5-9FB8-413CFD05D53A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52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48131" name="Rectangle 2">
            <a:extLst>
              <a:ext uri="{FF2B5EF4-FFF2-40B4-BE49-F238E27FC236}">
                <a16:creationId xmlns:a16="http://schemas.microsoft.com/office/drawing/2014/main" id="{61448048-BDD7-4DCC-8574-422D09C38E4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19088" y="333375"/>
            <a:ext cx="7620000" cy="719138"/>
          </a:xfrm>
          <a:noFill/>
        </p:spPr>
        <p:txBody>
          <a:bodyPr tIns="36000"/>
          <a:lstStyle/>
          <a:p>
            <a:pPr eaLnBrk="1" hangingPunct="1"/>
            <a:r>
              <a:rPr lang="de-DE" altLang="de-DE" dirty="0"/>
              <a:t>X. Name des Kapitels</a:t>
            </a:r>
            <a:br>
              <a:rPr lang="de-DE" altLang="de-DE" dirty="0"/>
            </a:br>
            <a:r>
              <a:rPr lang="de-DE" altLang="de-DE" b="0" dirty="0"/>
              <a:t>Ggf. Untertitel</a:t>
            </a:r>
            <a:br>
              <a:rPr lang="de-DE" altLang="de-DE" dirty="0"/>
            </a:br>
            <a:endParaRPr lang="de-DE" altLang="de-DE" b="0" dirty="0"/>
          </a:p>
        </p:txBody>
      </p:sp>
      <p:sp>
        <p:nvSpPr>
          <p:cNvPr id="48132" name="Rectangle 3">
            <a:extLst>
              <a:ext uri="{FF2B5EF4-FFF2-40B4-BE49-F238E27FC236}">
                <a16:creationId xmlns:a16="http://schemas.microsoft.com/office/drawing/2014/main" id="{CA4301E1-B2AD-4526-A137-1847AE25D31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344488" lvl="1" indent="-342900" eaLnBrk="1" hangingPunct="1">
              <a:lnSpc>
                <a:spcPct val="90000"/>
              </a:lnSpc>
            </a:pPr>
            <a:r>
              <a:rPr lang="de-DE" altLang="de-DE" sz="1800"/>
              <a:t>Schriftart Arial, Überschriften </a:t>
            </a:r>
            <a:r>
              <a:rPr lang="de-DE" altLang="de-DE" sz="1800" b="1"/>
              <a:t>fett</a:t>
            </a:r>
            <a:r>
              <a:rPr lang="de-DE" altLang="de-DE" sz="1800"/>
              <a:t>, verwenden Sie möglichst kein </a:t>
            </a:r>
            <a:r>
              <a:rPr lang="de-DE" altLang="de-DE" sz="1800" i="1"/>
              <a:t>kursiv</a:t>
            </a:r>
          </a:p>
          <a:p>
            <a:pPr marL="515938" lvl="2" indent="-342900" eaLnBrk="1" hangingPunct="1">
              <a:lnSpc>
                <a:spcPct val="90000"/>
              </a:lnSpc>
            </a:pPr>
            <a:r>
              <a:rPr lang="de-DE" altLang="de-DE" sz="1600"/>
              <a:t>Schriftgrad nicht kleiner 16</a:t>
            </a:r>
          </a:p>
          <a:p>
            <a:pPr marL="344488" lvl="1" indent="-342900" eaLnBrk="1" hangingPunct="1">
              <a:lnSpc>
                <a:spcPct val="90000"/>
              </a:lnSpc>
            </a:pPr>
            <a:r>
              <a:rPr lang="de-DE" altLang="de-DE" sz="1800"/>
              <a:t>Vortrag max. 15 Minuten (+ 5 Minuten Diskussion), d.h. ca. 10 Inhaltsfolien</a:t>
            </a:r>
          </a:p>
          <a:p>
            <a:pPr marL="344488" lvl="1" indent="-342900" eaLnBrk="1" hangingPunct="1">
              <a:lnSpc>
                <a:spcPct val="90000"/>
              </a:lnSpc>
            </a:pPr>
            <a:r>
              <a:rPr lang="de-DE" altLang="de-DE" sz="1800"/>
              <a:t>Verwenden Sie „Bullet Point“-Stil, keine ganzen Sätze (verhindert ablesen)</a:t>
            </a:r>
          </a:p>
          <a:p>
            <a:pPr marL="344488" lvl="1" indent="-342900" eaLnBrk="1" hangingPunct="1">
              <a:lnSpc>
                <a:spcPct val="90000"/>
              </a:lnSpc>
            </a:pPr>
            <a:r>
              <a:rPr lang="de-DE" altLang="de-DE" sz="1800"/>
              <a:t>Verwenden Sie Grafiken zur Beschreibung komplexer Sachverhalte</a:t>
            </a:r>
          </a:p>
          <a:p>
            <a:pPr marL="344488" lvl="1" indent="-342900" eaLnBrk="1" hangingPunct="1">
              <a:lnSpc>
                <a:spcPct val="90000"/>
              </a:lnSpc>
            </a:pPr>
            <a:r>
              <a:rPr lang="de-DE" altLang="de-DE" sz="1800"/>
              <a:t>Verwenden Sie Animationen nur, wenn sie zum besseren Verständnis beitragen (z.B. zum schrittweisen Aufbau komplexer Grafiken)</a:t>
            </a:r>
          </a:p>
          <a:p>
            <a:pPr marL="344488" lvl="1" indent="-342900" eaLnBrk="1" hangingPunct="1">
              <a:lnSpc>
                <a:spcPct val="90000"/>
              </a:lnSpc>
            </a:pPr>
            <a:r>
              <a:rPr lang="de-DE" altLang="de-DE" sz="1800"/>
              <a:t>Verwenden Sie den MS Formeleditor für Formeln (besser Formeln in LaTex erstellen und aus PDF herauskopieren)</a:t>
            </a:r>
          </a:p>
          <a:p>
            <a:pPr marL="344488" lvl="1" indent="-342900" eaLnBrk="1" hangingPunct="1">
              <a:lnSpc>
                <a:spcPct val="90000"/>
              </a:lnSpc>
            </a:pPr>
            <a:endParaRPr lang="de-DE" altLang="de-DE" sz="1800"/>
          </a:p>
          <a:p>
            <a:pPr marL="344488" lvl="1" indent="-342900" eaLnBrk="1" hangingPunct="1">
              <a:lnSpc>
                <a:spcPct val="90000"/>
              </a:lnSpc>
            </a:pPr>
            <a:endParaRPr lang="de-DE" altLang="de-DE" sz="1800"/>
          </a:p>
        </p:txBody>
      </p:sp>
      <p:sp>
        <p:nvSpPr>
          <p:cNvPr id="48133" name="Rectangle 10">
            <a:extLst>
              <a:ext uri="{FF2B5EF4-FFF2-40B4-BE49-F238E27FC236}">
                <a16:creationId xmlns:a16="http://schemas.microsoft.com/office/drawing/2014/main" id="{3306C4A2-376A-4C5C-84F9-A00B00841500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</p:spTree>
  </p:cSld>
  <p:clrMapOvr>
    <a:masterClrMapping/>
  </p:clrMapOvr>
  <p:transition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Foliennummernplatzhalter 4">
            <a:extLst>
              <a:ext uri="{FF2B5EF4-FFF2-40B4-BE49-F238E27FC236}">
                <a16:creationId xmlns:a16="http://schemas.microsoft.com/office/drawing/2014/main" id="{FE887514-3D00-4F7B-A448-CF5D1FFB503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41E4547D-0929-494D-9437-FDD786C8458A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53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50179" name="Rectangle 2">
            <a:extLst>
              <a:ext uri="{FF2B5EF4-FFF2-40B4-BE49-F238E27FC236}">
                <a16:creationId xmlns:a16="http://schemas.microsoft.com/office/drawing/2014/main" id="{CADFD62E-5F03-4F9B-BA45-BA98354B983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19088" y="333375"/>
            <a:ext cx="7620000" cy="719138"/>
          </a:xfrm>
          <a:noFill/>
        </p:spPr>
        <p:txBody>
          <a:bodyPr tIns="36000"/>
          <a:lstStyle/>
          <a:p>
            <a:pPr eaLnBrk="1" hangingPunct="1"/>
            <a:r>
              <a:rPr lang="de-DE" altLang="de-DE"/>
              <a:t>6. Literatur</a:t>
            </a:r>
            <a:br>
              <a:rPr lang="de-DE" altLang="de-DE"/>
            </a:br>
            <a:endParaRPr lang="de-DE" altLang="de-DE" b="0"/>
          </a:p>
        </p:txBody>
      </p:sp>
      <p:sp>
        <p:nvSpPr>
          <p:cNvPr id="50180" name="Rectangle 3">
            <a:extLst>
              <a:ext uri="{FF2B5EF4-FFF2-40B4-BE49-F238E27FC236}">
                <a16:creationId xmlns:a16="http://schemas.microsoft.com/office/drawing/2014/main" id="{3BF5F747-E323-4979-B80D-A36A2457C56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344488" lvl="1" indent="-342900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de-DE" altLang="de-DE" sz="1800" b="1" dirty="0"/>
              <a:t>Literatur</a:t>
            </a:r>
          </a:p>
          <a:p>
            <a:pPr marL="344488" lvl="1" indent="-342900" eaLnBrk="1" hangingPunct="1">
              <a:lnSpc>
                <a:spcPct val="90000"/>
              </a:lnSpc>
            </a:pPr>
            <a:r>
              <a:rPr lang="de-DE" altLang="de-DE" sz="1800" b="1" dirty="0"/>
              <a:t>Autor 1; Autor 2:</a:t>
            </a:r>
            <a:r>
              <a:rPr lang="de-DE" altLang="de-DE" sz="1800" dirty="0"/>
              <a:t> </a:t>
            </a:r>
            <a:r>
              <a:rPr lang="de-DE" altLang="de-DE" sz="1800" i="1" dirty="0"/>
              <a:t>Name des Papers/Buchs/Beitrags</a:t>
            </a:r>
            <a:r>
              <a:rPr lang="de-DE" altLang="de-DE" sz="1800" dirty="0"/>
              <a:t>. Verlag/Konferenz, Erscheinungsjahr</a:t>
            </a:r>
          </a:p>
          <a:p>
            <a:pPr marL="344488" lvl="1" indent="-342900" eaLnBrk="1" hangingPunct="1">
              <a:lnSpc>
                <a:spcPct val="90000"/>
              </a:lnSpc>
            </a:pPr>
            <a:r>
              <a:rPr lang="de-DE" altLang="de-DE" sz="1800" dirty="0">
                <a:hlinkClick r:id="rId3"/>
              </a:rPr>
              <a:t>https://docs.opencv.org/2.4/modules/calib3d/doc/camera_calibration_and_3d_reconstruction.html</a:t>
            </a:r>
            <a:endParaRPr lang="de-DE" altLang="de-DE" sz="1800" dirty="0"/>
          </a:p>
          <a:p>
            <a:pPr marL="344488" lvl="1" indent="-342900" eaLnBrk="1" hangingPunct="1">
              <a:lnSpc>
                <a:spcPct val="90000"/>
              </a:lnSpc>
            </a:pPr>
            <a:endParaRPr lang="de-DE" altLang="de-DE" sz="1800" dirty="0"/>
          </a:p>
        </p:txBody>
      </p:sp>
      <p:sp>
        <p:nvSpPr>
          <p:cNvPr id="50181" name="Rectangle 10">
            <a:extLst>
              <a:ext uri="{FF2B5EF4-FFF2-40B4-BE49-F238E27FC236}">
                <a16:creationId xmlns:a16="http://schemas.microsoft.com/office/drawing/2014/main" id="{33FFB397-72FC-4B08-BDAE-827DD4B2E36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</p:spTree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0DA5CC8F-18A4-4BA7-8B0B-E34E4CDC10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/>
              <a:t>Gliederung</a:t>
            </a:r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9C2DD53A-B249-43DF-A689-DF80B71FB1B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Tx/>
              <a:buAutoNum type="arabicPeriod"/>
            </a:pPr>
            <a:r>
              <a:rPr lang="de-DE" altLang="de-DE" sz="1800" dirty="0"/>
              <a:t>Einführung</a:t>
            </a:r>
            <a:endParaRPr lang="de-DE" altLang="de-DE" sz="1200" dirty="0"/>
          </a:p>
          <a:p>
            <a:pPr eaLnBrk="1" hangingPunct="1">
              <a:buFontTx/>
              <a:buAutoNum type="arabicPeriod"/>
            </a:pPr>
            <a:r>
              <a:rPr lang="de-DE" altLang="de-DE" sz="1800" b="1" dirty="0"/>
              <a:t>Teilaufgaben</a:t>
            </a:r>
          </a:p>
          <a:p>
            <a:pPr lvl="2" eaLnBrk="1" hangingPunct="1">
              <a:buFont typeface="Courier New" panose="02070309020205020404" pitchFamily="49" charset="0"/>
              <a:buChar char="o"/>
            </a:pPr>
            <a:r>
              <a:rPr lang="de-DE" altLang="de-DE" sz="1600" dirty="0"/>
              <a:t>Navigations-App</a:t>
            </a:r>
          </a:p>
          <a:p>
            <a:pPr lvl="2" eaLnBrk="1" hangingPunct="1">
              <a:buFont typeface="Courier New" panose="02070309020205020404" pitchFamily="49" charset="0"/>
              <a:buChar char="o"/>
            </a:pPr>
            <a:r>
              <a:rPr lang="de-DE" altLang="de-DE" sz="1600" b="1" dirty="0"/>
              <a:t>Einstellungsverwaltung mittels einer Klasse „Settings“</a:t>
            </a:r>
          </a:p>
          <a:p>
            <a:pPr lvl="2" eaLnBrk="1" hangingPunct="1">
              <a:buFont typeface="Courier New" panose="02070309020205020404" pitchFamily="49" charset="0"/>
              <a:buChar char="o"/>
            </a:pPr>
            <a:r>
              <a:rPr lang="de-DE" altLang="de-DE" sz="1600" dirty="0"/>
              <a:t>Kamerakalibrierung</a:t>
            </a:r>
          </a:p>
          <a:p>
            <a:pPr lvl="2" eaLnBrk="1" hangingPunct="1">
              <a:buFont typeface="Courier New" panose="02070309020205020404" pitchFamily="49" charset="0"/>
              <a:buChar char="o"/>
            </a:pPr>
            <a:r>
              <a:rPr lang="de-DE" altLang="de-DE" sz="1600" dirty="0" err="1"/>
              <a:t>Augmented</a:t>
            </a:r>
            <a:r>
              <a:rPr lang="de-DE" altLang="de-DE" sz="1600" dirty="0"/>
              <a:t> Reality</a:t>
            </a:r>
            <a:endParaRPr lang="de-DE" altLang="de-DE" sz="1200" b="1" dirty="0"/>
          </a:p>
          <a:p>
            <a:pPr eaLnBrk="1" hangingPunct="1">
              <a:buFontTx/>
              <a:buAutoNum type="arabicPeriod"/>
            </a:pPr>
            <a:r>
              <a:rPr lang="de-DE" altLang="de-DE" sz="1800" dirty="0"/>
              <a:t>Ergebnisvorstellung </a:t>
            </a:r>
          </a:p>
          <a:p>
            <a:pPr eaLnBrk="1" hangingPunct="1">
              <a:buFontTx/>
              <a:buAutoNum type="arabicPeriod"/>
            </a:pPr>
            <a:r>
              <a:rPr lang="de-DE" altLang="de-DE" sz="1800" dirty="0"/>
              <a:t>Zusammenfassung und Ausblick</a:t>
            </a:r>
          </a:p>
          <a:p>
            <a:pPr eaLnBrk="1" hangingPunct="1">
              <a:buFontTx/>
              <a:buAutoNum type="arabicPeriod"/>
            </a:pPr>
            <a:r>
              <a:rPr lang="de-DE" altLang="de-DE" sz="1800" dirty="0"/>
              <a:t>Literatur</a:t>
            </a:r>
            <a:endParaRPr lang="de-DE" altLang="de-DE" sz="1800" dirty="0">
              <a:solidFill>
                <a:srgbClr val="000000"/>
              </a:solidFill>
            </a:endParaRPr>
          </a:p>
        </p:txBody>
      </p:sp>
      <p:sp>
        <p:nvSpPr>
          <p:cNvPr id="7172" name="Foliennummernplatzhalter 4">
            <a:extLst>
              <a:ext uri="{FF2B5EF4-FFF2-40B4-BE49-F238E27FC236}">
                <a16:creationId xmlns:a16="http://schemas.microsoft.com/office/drawing/2014/main" id="{A0756B18-7E87-415C-BDE7-980721CFA7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F5FFB3A9-3658-4C26-B77E-D4C6937F9726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6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7173" name="Rectangle 10">
            <a:extLst>
              <a:ext uri="{FF2B5EF4-FFF2-40B4-BE49-F238E27FC236}">
                <a16:creationId xmlns:a16="http://schemas.microsoft.com/office/drawing/2014/main" id="{96563182-2FD2-42AB-8D0E-4E3F955EC03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 dirty="0">
                <a:solidFill>
                  <a:srgbClr val="3366CC"/>
                </a:solidFill>
              </a:rPr>
              <a:t>VPJ  |  Gewerk5  |  WS 2017/SS 2018  |  B. Bruss – J. Potthoff – H. Shafaq – L. Worm</a:t>
            </a:r>
            <a:endParaRPr lang="de-DE" altLang="de-DE" sz="1000" dirty="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5000044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0DA5CC8F-18A4-4BA7-8B0B-E34E4CDC10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dirty="0"/>
              <a:t>1. Teilaufgaben – Einstellungsverwaltung mittels einer Klasse „Settings“ </a:t>
            </a:r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9C2DD53A-B249-43DF-A689-DF80B71FB1B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Arial" panose="020B0604020202020204" pitchFamily="34" charset="0"/>
              <a:buChar char="•"/>
            </a:pPr>
            <a:r>
              <a:rPr lang="de-DE" altLang="de-DE" sz="1800" dirty="0" err="1"/>
              <a:t>Bennis</a:t>
            </a:r>
            <a:r>
              <a:rPr lang="de-DE" altLang="de-DE" sz="1800" dirty="0"/>
              <a:t> Sachen</a:t>
            </a:r>
            <a:endParaRPr lang="de-DE" altLang="de-DE" sz="1600" dirty="0"/>
          </a:p>
        </p:txBody>
      </p:sp>
      <p:sp>
        <p:nvSpPr>
          <p:cNvPr id="7172" name="Foliennummernplatzhalter 4">
            <a:extLst>
              <a:ext uri="{FF2B5EF4-FFF2-40B4-BE49-F238E27FC236}">
                <a16:creationId xmlns:a16="http://schemas.microsoft.com/office/drawing/2014/main" id="{A0756B18-7E87-415C-BDE7-980721CFA7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F5FFB3A9-3658-4C26-B77E-D4C6937F9726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7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7173" name="Rectangle 10">
            <a:extLst>
              <a:ext uri="{FF2B5EF4-FFF2-40B4-BE49-F238E27FC236}">
                <a16:creationId xmlns:a16="http://schemas.microsoft.com/office/drawing/2014/main" id="{96563182-2FD2-42AB-8D0E-4E3F955EC03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 dirty="0">
                <a:solidFill>
                  <a:srgbClr val="3366CC"/>
                </a:solidFill>
              </a:rPr>
              <a:t>VPJ  |  Gewerk5  |  WS 2017/SS 2018  |  B. Bruss – J. Potthoff – H. Shafaq – L. Worm</a:t>
            </a:r>
            <a:endParaRPr lang="de-DE" altLang="de-DE" sz="1000" dirty="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6282355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0DA5CC8F-18A4-4BA7-8B0B-E34E4CDC10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/>
              <a:t>Gliederung</a:t>
            </a:r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9C2DD53A-B249-43DF-A689-DF80B71FB1B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Tx/>
              <a:buAutoNum type="arabicPeriod"/>
            </a:pPr>
            <a:r>
              <a:rPr lang="de-DE" altLang="de-DE" sz="1800" dirty="0"/>
              <a:t>Einführung</a:t>
            </a:r>
            <a:endParaRPr lang="de-DE" altLang="de-DE" sz="1200" dirty="0"/>
          </a:p>
          <a:p>
            <a:pPr eaLnBrk="1" hangingPunct="1">
              <a:buFontTx/>
              <a:buAutoNum type="arabicPeriod"/>
            </a:pPr>
            <a:r>
              <a:rPr lang="de-DE" altLang="de-DE" sz="1800" b="1" dirty="0"/>
              <a:t>Teilaufgaben</a:t>
            </a:r>
          </a:p>
          <a:p>
            <a:pPr lvl="2" eaLnBrk="1" hangingPunct="1">
              <a:buFont typeface="Courier New" panose="02070309020205020404" pitchFamily="49" charset="0"/>
              <a:buChar char="o"/>
            </a:pPr>
            <a:r>
              <a:rPr lang="de-DE" altLang="de-DE" sz="1600" dirty="0"/>
              <a:t>Navigations-App</a:t>
            </a:r>
          </a:p>
          <a:p>
            <a:pPr lvl="2" eaLnBrk="1" hangingPunct="1">
              <a:buFont typeface="Courier New" panose="02070309020205020404" pitchFamily="49" charset="0"/>
              <a:buChar char="o"/>
            </a:pPr>
            <a:r>
              <a:rPr lang="de-DE" altLang="de-DE" sz="1600" dirty="0"/>
              <a:t>Einstellungsverwaltung mittels einer Klasse „Settings“</a:t>
            </a:r>
          </a:p>
          <a:p>
            <a:pPr lvl="2" eaLnBrk="1" hangingPunct="1">
              <a:buFont typeface="Courier New" panose="02070309020205020404" pitchFamily="49" charset="0"/>
              <a:buChar char="o"/>
            </a:pPr>
            <a:r>
              <a:rPr lang="de-DE" altLang="de-DE" sz="1600" b="1" dirty="0"/>
              <a:t>Kamerakalibrierung</a:t>
            </a:r>
          </a:p>
          <a:p>
            <a:pPr lvl="2" eaLnBrk="1" hangingPunct="1">
              <a:buFont typeface="Courier New" panose="02070309020205020404" pitchFamily="49" charset="0"/>
              <a:buChar char="o"/>
            </a:pPr>
            <a:r>
              <a:rPr lang="de-DE" altLang="de-DE" sz="1600" dirty="0" err="1"/>
              <a:t>Augmented</a:t>
            </a:r>
            <a:r>
              <a:rPr lang="de-DE" altLang="de-DE" sz="1600" dirty="0"/>
              <a:t> Reality</a:t>
            </a:r>
            <a:endParaRPr lang="de-DE" altLang="de-DE" sz="1200" b="1" dirty="0"/>
          </a:p>
          <a:p>
            <a:pPr eaLnBrk="1" hangingPunct="1">
              <a:buFontTx/>
              <a:buAutoNum type="arabicPeriod"/>
            </a:pPr>
            <a:r>
              <a:rPr lang="de-DE" altLang="de-DE" sz="1800" dirty="0"/>
              <a:t>Ergebnisvorstellung </a:t>
            </a:r>
          </a:p>
          <a:p>
            <a:pPr eaLnBrk="1" hangingPunct="1">
              <a:buFontTx/>
              <a:buAutoNum type="arabicPeriod"/>
            </a:pPr>
            <a:r>
              <a:rPr lang="de-DE" altLang="de-DE" sz="1800" dirty="0"/>
              <a:t>Zusammenfassung und Ausblick</a:t>
            </a:r>
          </a:p>
          <a:p>
            <a:pPr eaLnBrk="1" hangingPunct="1">
              <a:buFontTx/>
              <a:buAutoNum type="arabicPeriod"/>
            </a:pPr>
            <a:r>
              <a:rPr lang="de-DE" altLang="de-DE" sz="1800" dirty="0"/>
              <a:t>Literatur</a:t>
            </a:r>
            <a:endParaRPr lang="de-DE" altLang="de-DE" sz="1800" dirty="0">
              <a:solidFill>
                <a:srgbClr val="000000"/>
              </a:solidFill>
            </a:endParaRPr>
          </a:p>
        </p:txBody>
      </p:sp>
      <p:sp>
        <p:nvSpPr>
          <p:cNvPr id="7172" name="Foliennummernplatzhalter 4">
            <a:extLst>
              <a:ext uri="{FF2B5EF4-FFF2-40B4-BE49-F238E27FC236}">
                <a16:creationId xmlns:a16="http://schemas.microsoft.com/office/drawing/2014/main" id="{A0756B18-7E87-415C-BDE7-980721CFA7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F5FFB3A9-3658-4C26-B77E-D4C6937F9726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8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7173" name="Rectangle 10">
            <a:extLst>
              <a:ext uri="{FF2B5EF4-FFF2-40B4-BE49-F238E27FC236}">
                <a16:creationId xmlns:a16="http://schemas.microsoft.com/office/drawing/2014/main" id="{96563182-2FD2-42AB-8D0E-4E3F955EC03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 dirty="0">
                <a:solidFill>
                  <a:srgbClr val="3366CC"/>
                </a:solidFill>
              </a:rPr>
              <a:t>VPJ  |  Gewerk5  |  WS 2017/SS 2018  |  B. Bruss – J. Potthoff – H. Shafaq – L. Worm</a:t>
            </a:r>
            <a:endParaRPr lang="de-DE" altLang="de-DE" sz="1000" dirty="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8003378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0DA5CC8F-18A4-4BA7-8B0B-E34E4CDC10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dirty="0"/>
              <a:t>1. Teilaufgaben – Kamerakalibrierung</a:t>
            </a:r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9C2DD53A-B249-43DF-A689-DF80B71FB1B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Arial" panose="020B0604020202020204" pitchFamily="34" charset="0"/>
              <a:buChar char="•"/>
            </a:pPr>
            <a:r>
              <a:rPr lang="de-DE" altLang="de-DE" sz="1800" dirty="0"/>
              <a:t>Was war noch mal die Kamerakalibrierung?</a:t>
            </a:r>
          </a:p>
          <a:p>
            <a:pPr lvl="2" eaLnBrk="1" hangingPunct="1">
              <a:buFont typeface="Arial" panose="020B0604020202020204" pitchFamily="34" charset="0"/>
              <a:buChar char="•"/>
            </a:pPr>
            <a:r>
              <a:rPr lang="de-DE" altLang="de-DE" sz="1600" dirty="0"/>
              <a:t>Beschreibung des Zusammenhangs </a:t>
            </a:r>
          </a:p>
          <a:p>
            <a:pPr marL="354012" lvl="3" indent="0" eaLnBrk="1" hangingPunct="1">
              <a:buNone/>
            </a:pPr>
            <a:r>
              <a:rPr lang="de-DE" altLang="de-DE" sz="1600" dirty="0"/>
              <a:t>Weltkoordinaten ↔ Bildkoordinaten</a:t>
            </a:r>
          </a:p>
        </p:txBody>
      </p:sp>
      <p:sp>
        <p:nvSpPr>
          <p:cNvPr id="7172" name="Foliennummernplatzhalter 4">
            <a:extLst>
              <a:ext uri="{FF2B5EF4-FFF2-40B4-BE49-F238E27FC236}">
                <a16:creationId xmlns:a16="http://schemas.microsoft.com/office/drawing/2014/main" id="{A0756B18-7E87-415C-BDE7-980721CFA7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F5FFB3A9-3658-4C26-B77E-D4C6937F9726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9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7173" name="Rectangle 10">
            <a:extLst>
              <a:ext uri="{FF2B5EF4-FFF2-40B4-BE49-F238E27FC236}">
                <a16:creationId xmlns:a16="http://schemas.microsoft.com/office/drawing/2014/main" id="{96563182-2FD2-42AB-8D0E-4E3F955EC03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 dirty="0">
                <a:solidFill>
                  <a:srgbClr val="3366CC"/>
                </a:solidFill>
              </a:rPr>
              <a:t>VPJ  |  Gewerk5  |  WS 2017/SS 2018  |  B. Bruss – J. Potthoff – H. Shafaq – L. Worm</a:t>
            </a:r>
            <a:endParaRPr lang="de-DE" altLang="de-DE" sz="1000" dirty="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748671BB-68A0-413B-928B-469F4ACA83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2300" y="1751271"/>
            <a:ext cx="3571875" cy="952500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BCD380DC-CE86-499E-9614-414CBE495B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44" y="2952750"/>
            <a:ext cx="4903356" cy="3147569"/>
          </a:xfrm>
          <a:prstGeom prst="rect">
            <a:avLst/>
          </a:prstGeom>
        </p:spPr>
      </p:pic>
      <p:grpSp>
        <p:nvGrpSpPr>
          <p:cNvPr id="20" name="Gruppieren 19">
            <a:extLst>
              <a:ext uri="{FF2B5EF4-FFF2-40B4-BE49-F238E27FC236}">
                <a16:creationId xmlns:a16="http://schemas.microsoft.com/office/drawing/2014/main" id="{AAF8F52F-42FD-4DBB-9CE8-F811E0554939}"/>
              </a:ext>
            </a:extLst>
          </p:cNvPr>
          <p:cNvGrpSpPr/>
          <p:nvPr/>
        </p:nvGrpSpPr>
        <p:grpSpPr>
          <a:xfrm>
            <a:off x="3126721" y="1594885"/>
            <a:ext cx="4347967" cy="2213085"/>
            <a:chOff x="3126721" y="1594885"/>
            <a:chExt cx="4347967" cy="2213085"/>
          </a:xfrm>
        </p:grpSpPr>
        <p:sp>
          <p:nvSpPr>
            <p:cNvPr id="4" name="Ellipse 3">
              <a:extLst>
                <a:ext uri="{FF2B5EF4-FFF2-40B4-BE49-F238E27FC236}">
                  <a16:creationId xmlns:a16="http://schemas.microsoft.com/office/drawing/2014/main" id="{C495A383-863A-4BF2-B3F6-3FDFD4D66B98}"/>
                </a:ext>
              </a:extLst>
            </p:cNvPr>
            <p:cNvSpPr/>
            <p:nvPr/>
          </p:nvSpPr>
          <p:spPr>
            <a:xfrm>
              <a:off x="6457851" y="1594885"/>
              <a:ext cx="1016837" cy="1254642"/>
            </a:xfrm>
            <a:prstGeom prst="ellipse">
              <a:avLst/>
            </a:prstGeom>
            <a:noFill/>
            <a:ln w="38100"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6" name="Gerade Verbindung mit Pfeil 5">
              <a:extLst>
                <a:ext uri="{FF2B5EF4-FFF2-40B4-BE49-F238E27FC236}">
                  <a16:creationId xmlns:a16="http://schemas.microsoft.com/office/drawing/2014/main" id="{4836BC26-4D27-4A20-89D5-8E06A6BB456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126721" y="2562447"/>
              <a:ext cx="3438204" cy="1245523"/>
            </a:xfrm>
            <a:prstGeom prst="straightConnector1">
              <a:avLst/>
            </a:prstGeom>
            <a:ln w="38100">
              <a:solidFill>
                <a:schemeClr val="tx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718B72F8-1D4F-45AE-BF42-24DE592A9D36}"/>
              </a:ext>
            </a:extLst>
          </p:cNvPr>
          <p:cNvGrpSpPr/>
          <p:nvPr/>
        </p:nvGrpSpPr>
        <p:grpSpPr>
          <a:xfrm>
            <a:off x="4146698" y="1562248"/>
            <a:ext cx="4752753" cy="3700867"/>
            <a:chOff x="4146698" y="1562248"/>
            <a:chExt cx="4752753" cy="3700867"/>
          </a:xfrm>
        </p:grpSpPr>
        <p:sp>
          <p:nvSpPr>
            <p:cNvPr id="18" name="Ellipse 17">
              <a:extLst>
                <a:ext uri="{FF2B5EF4-FFF2-40B4-BE49-F238E27FC236}">
                  <a16:creationId xmlns:a16="http://schemas.microsoft.com/office/drawing/2014/main" id="{764ACCCD-5CB6-4ED7-A2B8-3251A9D0BD68}"/>
                </a:ext>
              </a:extLst>
            </p:cNvPr>
            <p:cNvSpPr/>
            <p:nvPr/>
          </p:nvSpPr>
          <p:spPr>
            <a:xfrm>
              <a:off x="7474688" y="1562248"/>
              <a:ext cx="1424763" cy="1254642"/>
            </a:xfrm>
            <a:prstGeom prst="ellipse">
              <a:avLst/>
            </a:prstGeom>
            <a:noFill/>
            <a:ln w="381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19" name="Gerade Verbindung mit Pfeil 18">
              <a:extLst>
                <a:ext uri="{FF2B5EF4-FFF2-40B4-BE49-F238E27FC236}">
                  <a16:creationId xmlns:a16="http://schemas.microsoft.com/office/drawing/2014/main" id="{DC707D7B-6DCF-454A-A8CA-A236814E769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146698" y="2766716"/>
              <a:ext cx="3732776" cy="2496399"/>
            </a:xfrm>
            <a:prstGeom prst="straightConnector1">
              <a:avLst/>
            </a:prstGeom>
            <a:ln w="381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extfeld 6">
            <a:extLst>
              <a:ext uri="{FF2B5EF4-FFF2-40B4-BE49-F238E27FC236}">
                <a16:creationId xmlns:a16="http://schemas.microsoft.com/office/drawing/2014/main" id="{4F133F3D-1FF4-467D-8187-5D69A795CDE5}"/>
              </a:ext>
            </a:extLst>
          </p:cNvPr>
          <p:cNvSpPr txBox="1"/>
          <p:nvPr/>
        </p:nvSpPr>
        <p:spPr>
          <a:xfrm rot="20410721">
            <a:off x="4065542" y="2769689"/>
            <a:ext cx="18542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altLang="de-DE" dirty="0">
                <a:solidFill>
                  <a:srgbClr val="3366CC"/>
                </a:solidFill>
                <a:latin typeface="+mn-lt"/>
              </a:rPr>
              <a:t>intrinsisch</a:t>
            </a:r>
            <a:endParaRPr lang="de-DE" dirty="0">
              <a:solidFill>
                <a:srgbClr val="3366CC"/>
              </a:solidFill>
              <a:latin typeface="+mn-lt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F6328C20-C4E8-4C92-8DE3-9BC3B5E5C7D0}"/>
              </a:ext>
            </a:extLst>
          </p:cNvPr>
          <p:cNvSpPr txBox="1"/>
          <p:nvPr/>
        </p:nvSpPr>
        <p:spPr>
          <a:xfrm rot="19577011">
            <a:off x="5021711" y="3676833"/>
            <a:ext cx="18542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altLang="de-DE" dirty="0">
                <a:solidFill>
                  <a:srgbClr val="00B050"/>
                </a:solidFill>
                <a:latin typeface="+mn-lt"/>
              </a:rPr>
              <a:t>extrinsisch</a:t>
            </a:r>
            <a:endParaRPr lang="de-DE" dirty="0">
              <a:solidFill>
                <a:srgbClr val="00B05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94967547"/>
      </p:ext>
    </p:extLst>
  </p:cSld>
  <p:clrMapOvr>
    <a:masterClrMapping/>
  </p:clrMapOvr>
  <p:transition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09"/>
  <p:tag name="MMPROD_UIDATA" val="&lt;database version=&quot;6.0&quot;&gt;&lt;object type=&quot;1&quot; unique_id=&quot;10001&quot;&gt;&lt;object type=&quot;8&quot; unique_id=&quot;10038&quot;&gt;&lt;/object&gt;&lt;object type=&quot;2&quot; unique_id=&quot;10039&quot;&gt;&lt;object type=&quot;3&quot; unique_id=&quot;10040&quot;&gt;&lt;property id=&quot;20148&quot; value=&quot;5&quot;/&gt;&lt;property id=&quot;20300&quot; value=&quot;Slide 1 - &amp;quot;Title of the presentation with 2 images &amp;#x0D;&amp;#x0A;Optional second line&amp;quot;&quot;/&gt;&lt;property id=&quot;20307&quot; value=&quot;296&quot;/&gt;&lt;/object&gt;&lt;object type=&quot;3&quot; unique_id=&quot;10041&quot;&gt;&lt;property id=&quot;20148&quot; value=&quot;5&quot;/&gt;&lt;property id=&quot;20300&quot; value=&quot;Slide 2 - &amp;quot;Typographic presentation title &amp;#x0D;&amp;#x0A;Optional second line&amp;quot;&quot;/&gt;&lt;property id=&quot;20307&quot; value=&quot;256&quot;/&gt;&lt;/object&gt;&lt;object type=&quot;3&quot; unique_id=&quot;10042&quot;&gt;&lt;property id=&quot;20148&quot; value=&quot;5&quot;/&gt;&lt;property id=&quot;20300&quot; value=&quot;Slide 3 - &amp;quot;Presentation title &amp;#x0D;&amp;#x0A;Text slide&amp;quot;&quot;/&gt;&lt;property id=&quot;20307&quot; value=&quot;331&quot;/&gt;&lt;/object&gt;&lt;object type=&quot;3&quot; unique_id=&quot;10043&quot;&gt;&lt;property id=&quot;20148&quot; value=&quot;5&quot;/&gt;&lt;property id=&quot;20300&quot; value=&quot;Slide 4&quot;/&gt;&lt;property id=&quot;20307&quot; value=&quot;301&quot;/&gt;&lt;/object&gt;&lt;/object&gt;&lt;/object&gt;&lt;/database&gt;"/>
</p:tagLst>
</file>

<file path=ppt/theme/theme1.xml><?xml version="1.0" encoding="utf-8"?>
<a:theme xmlns:a="http://schemas.openxmlformats.org/drawingml/2006/main" name="HAW_FW">
  <a:themeElements>
    <a:clrScheme name="HAW_FW 1">
      <a:dk1>
        <a:srgbClr val="000000"/>
      </a:dk1>
      <a:lt1>
        <a:srgbClr val="FFFFFF"/>
      </a:lt1>
      <a:dk2>
        <a:srgbClr val="78AFE6"/>
      </a:dk2>
      <a:lt2>
        <a:srgbClr val="000099"/>
      </a:lt2>
      <a:accent1>
        <a:srgbClr val="D6E7F7"/>
      </a:accent1>
      <a:accent2>
        <a:srgbClr val="666666"/>
      </a:accent2>
      <a:accent3>
        <a:srgbClr val="FFFFFF"/>
      </a:accent3>
      <a:accent4>
        <a:srgbClr val="000000"/>
      </a:accent4>
      <a:accent5>
        <a:srgbClr val="E8F1FA"/>
      </a:accent5>
      <a:accent6>
        <a:srgbClr val="5C5C5C"/>
      </a:accent6>
      <a:hlink>
        <a:srgbClr val="B3B3B3"/>
      </a:hlink>
      <a:folHlink>
        <a:srgbClr val="DCDCDC"/>
      </a:folHlink>
    </a:clrScheme>
    <a:fontScheme name="HAW_FW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HAW_FW 1">
        <a:dk1>
          <a:srgbClr val="000000"/>
        </a:dk1>
        <a:lt1>
          <a:srgbClr val="FFFFFF"/>
        </a:lt1>
        <a:dk2>
          <a:srgbClr val="78AFE6"/>
        </a:dk2>
        <a:lt2>
          <a:srgbClr val="000099"/>
        </a:lt2>
        <a:accent1>
          <a:srgbClr val="D6E7F7"/>
        </a:accent1>
        <a:accent2>
          <a:srgbClr val="666666"/>
        </a:accent2>
        <a:accent3>
          <a:srgbClr val="FFFFFF"/>
        </a:accent3>
        <a:accent4>
          <a:srgbClr val="000000"/>
        </a:accent4>
        <a:accent5>
          <a:srgbClr val="E8F1FA"/>
        </a:accent5>
        <a:accent6>
          <a:srgbClr val="5C5C5C"/>
        </a:accent6>
        <a:hlink>
          <a:srgbClr val="B3B3B3"/>
        </a:hlink>
        <a:folHlink>
          <a:srgbClr val="DCDCD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2355</Words>
  <Application>Microsoft Office PowerPoint</Application>
  <PresentationFormat>A4-Papier (210 x 297 mm)</PresentationFormat>
  <Paragraphs>440</Paragraphs>
  <Slides>53</Slides>
  <Notes>51</Notes>
  <HiddenSlides>9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53</vt:i4>
      </vt:variant>
    </vt:vector>
  </HeadingPairs>
  <TitlesOfParts>
    <vt:vector size="58" baseType="lpstr">
      <vt:lpstr>Arial</vt:lpstr>
      <vt:lpstr>Berlin Sans FB</vt:lpstr>
      <vt:lpstr>Courier New</vt:lpstr>
      <vt:lpstr>Wingdings</vt:lpstr>
      <vt:lpstr>HAW_FW</vt:lpstr>
      <vt:lpstr>Master Automatisierung: Verbundprojekt Gewerk 5 – Roboternavigation und Augmented Reality</vt:lpstr>
      <vt:lpstr>Gliederung</vt:lpstr>
      <vt:lpstr>1. Einführung</vt:lpstr>
      <vt:lpstr>Gliederung</vt:lpstr>
      <vt:lpstr>1. Teilaufgaben – Navigations-App </vt:lpstr>
      <vt:lpstr>Gliederung</vt:lpstr>
      <vt:lpstr>1. Teilaufgaben – Einstellungsverwaltung mittels einer Klasse „Settings“ </vt:lpstr>
      <vt:lpstr>Gliederung</vt:lpstr>
      <vt:lpstr>1. Teilaufgaben – Kamerakalibrierung</vt:lpstr>
      <vt:lpstr>1. Teilaufgaben – Kamerakalibrierung</vt:lpstr>
      <vt:lpstr>1. Teilaufgaben – Kamerakalibrierung</vt:lpstr>
      <vt:lpstr>Gliederung</vt:lpstr>
      <vt:lpstr>1. Teilaufgaben – Augmented Reality</vt:lpstr>
      <vt:lpstr>Gliederung</vt:lpstr>
      <vt:lpstr>Tool - Start</vt:lpstr>
      <vt:lpstr>Settings</vt:lpstr>
      <vt:lpstr>Settings – Scroll 1</vt:lpstr>
      <vt:lpstr>Settings – Scroll 2</vt:lpstr>
      <vt:lpstr>Settings – Resize Camera Field Start</vt:lpstr>
      <vt:lpstr>Settings – Swap Camera</vt:lpstr>
      <vt:lpstr>Settings – Save Settings</vt:lpstr>
      <vt:lpstr>Calibration</vt:lpstr>
      <vt:lpstr>Calibration – Camera Started</vt:lpstr>
      <vt:lpstr>Calibration – Take Snapshot</vt:lpstr>
      <vt:lpstr>Calibration – Take Snapshot Mehrere</vt:lpstr>
      <vt:lpstr>Calibration – Take Snapshot Mehrere</vt:lpstr>
      <vt:lpstr>Calibration – Take Snapshot Mehrere</vt:lpstr>
      <vt:lpstr>Calibration – Take Snapshot Mehrere</vt:lpstr>
      <vt:lpstr>Calibration – Extrinsics</vt:lpstr>
      <vt:lpstr>Navigation</vt:lpstr>
      <vt:lpstr>Navigation – Settings 1</vt:lpstr>
      <vt:lpstr>Navigation – Settings 2</vt:lpstr>
      <vt:lpstr>Navigation – Start Detection</vt:lpstr>
      <vt:lpstr>Navigation – Start Detection Final</vt:lpstr>
      <vt:lpstr>Navigation – Start Detection Live View</vt:lpstr>
      <vt:lpstr>Navigation – Start Detection Live View Threshold</vt:lpstr>
      <vt:lpstr>Aruco Dictionary – 11 Marker</vt:lpstr>
      <vt:lpstr>Aruco Dictionary – 13 Marker</vt:lpstr>
      <vt:lpstr>Aruco Dictionary – Marker 9</vt:lpstr>
      <vt:lpstr>Aruco Dictionary – Marker 9 – Geändert</vt:lpstr>
      <vt:lpstr>Gliederung</vt:lpstr>
      <vt:lpstr>Neues Konzept der Positionsermittlung Alte Methode</vt:lpstr>
      <vt:lpstr>Neues Konzept der Positionsermittlung Neues Konzept</vt:lpstr>
      <vt:lpstr>Neues Konzept der Positionsermittlung Neues Konzept</vt:lpstr>
      <vt:lpstr>Neues Konzept der Positionsermittlung Neues Konzept – Prove of concept</vt:lpstr>
      <vt:lpstr>Neues Konzept der Positionsermittlung Neues Konzept – Prove of concept</vt:lpstr>
      <vt:lpstr>Neues Konzept der Positionsermittlung Neues Konzept – Prove of concept</vt:lpstr>
      <vt:lpstr>Neues Konzept der Positionsermittlung Neues Konzept – Prove of concept</vt:lpstr>
      <vt:lpstr>Ergebnis des Gewerk 5 - VPJ W17</vt:lpstr>
      <vt:lpstr>Ergebnis des Gewerk 5 - VPJ W17</vt:lpstr>
      <vt:lpstr>Ergebnis des Gewerk 5 - VPJ W17</vt:lpstr>
      <vt:lpstr>X. Name des Kapitels Ggf. Untertitel </vt:lpstr>
      <vt:lpstr>6. Literatur </vt:lpstr>
    </vt:vector>
  </TitlesOfParts>
  <Company>HAW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Masterstudiengang Automatisierungstechnik Ereignisdiskrete Systeme</dc:title>
  <dc:creator>Florian Wenck</dc:creator>
  <dc:description>Optimiert für PPT XP/2002 und 2003</dc:description>
  <cp:lastModifiedBy>Benjamin</cp:lastModifiedBy>
  <cp:revision>263</cp:revision>
  <cp:lastPrinted>2007-09-21T15:49:14Z</cp:lastPrinted>
  <dcterms:created xsi:type="dcterms:W3CDTF">2008-09-25T08:20:51Z</dcterms:created>
  <dcterms:modified xsi:type="dcterms:W3CDTF">2018-05-02T20:03:17Z</dcterms:modified>
</cp:coreProperties>
</file>

<file path=docProps/thumbnail.jpeg>
</file>